
<file path=[Content_Types].xml><?xml version="1.0" encoding="utf-8"?>
<Types xmlns="http://schemas.openxmlformats.org/package/2006/content-types">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8" r:id="rId3"/>
    <p:sldId id="264" r:id="rId4"/>
    <p:sldId id="260" r:id="rId5"/>
    <p:sldId id="261" r:id="rId6"/>
    <p:sldId id="262" r:id="rId7"/>
    <p:sldId id="263"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5" d="100"/>
          <a:sy n="85" d="100"/>
        </p:scale>
        <p:origin x="1554"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IT Nerd" userId="6ee9b28cebd499f5" providerId="LiveId" clId="{0EDD27A7-61F7-4F9A-9E5C-8A45227FED13}"/>
    <pc:docChg chg="modSld">
      <pc:chgData name="MIT Nerd" userId="6ee9b28cebd499f5" providerId="LiveId" clId="{0EDD27A7-61F7-4F9A-9E5C-8A45227FED13}" dt="2021-02-13T20:49:05.044" v="7" actId="1076"/>
      <pc:docMkLst>
        <pc:docMk/>
      </pc:docMkLst>
      <pc:sldChg chg="modSp mod">
        <pc:chgData name="MIT Nerd" userId="6ee9b28cebd499f5" providerId="LiveId" clId="{0EDD27A7-61F7-4F9A-9E5C-8A45227FED13}" dt="2021-02-13T20:49:05.044" v="7" actId="1076"/>
        <pc:sldMkLst>
          <pc:docMk/>
          <pc:sldMk cId="4135126666" sldId="256"/>
        </pc:sldMkLst>
        <pc:spChg chg="mod">
          <ac:chgData name="MIT Nerd" userId="6ee9b28cebd499f5" providerId="LiveId" clId="{0EDD27A7-61F7-4F9A-9E5C-8A45227FED13}" dt="2021-02-13T20:49:02.404" v="6" actId="1076"/>
          <ac:spMkLst>
            <pc:docMk/>
            <pc:sldMk cId="4135126666" sldId="256"/>
            <ac:spMk id="2" creationId="{00000000-0000-0000-0000-000000000000}"/>
          </ac:spMkLst>
        </pc:spChg>
        <pc:spChg chg="mod">
          <ac:chgData name="MIT Nerd" userId="6ee9b28cebd499f5" providerId="LiveId" clId="{0EDD27A7-61F7-4F9A-9E5C-8A45227FED13}" dt="2021-02-13T20:49:05.044" v="7" actId="1076"/>
          <ac:spMkLst>
            <pc:docMk/>
            <pc:sldMk cId="4135126666" sldId="256"/>
            <ac:spMk id="3"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Freeform 6"/>
          <p:cNvSpPr/>
          <p:nvPr/>
        </p:nvSpPr>
        <p:spPr>
          <a:xfrm>
            <a:off x="-76" y="5293518"/>
            <a:ext cx="9144093" cy="1443038"/>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355114 w 9144000"/>
              <a:gd name="connsiteY0" fmla="*/ 0 h 1562100"/>
              <a:gd name="connsiteX1" fmla="*/ 9144000 w 9144000"/>
              <a:gd name="connsiteY1" fmla="*/ 104775 h 1562100"/>
              <a:gd name="connsiteX2" fmla="*/ 9144000 w 9144000"/>
              <a:gd name="connsiteY2" fmla="*/ 361950 h 1562100"/>
              <a:gd name="connsiteX3" fmla="*/ 6334125 w 9144000"/>
              <a:gd name="connsiteY3" fmla="*/ 1562100 h 1562100"/>
              <a:gd name="connsiteX4" fmla="*/ 0 w 9144000"/>
              <a:gd name="connsiteY4" fmla="*/ 495300 h 1562100"/>
              <a:gd name="connsiteX5" fmla="*/ 355114 w 9144000"/>
              <a:gd name="connsiteY5" fmla="*/ 0 h 1562100"/>
              <a:gd name="connsiteX0" fmla="*/ 411923 w 9144000"/>
              <a:gd name="connsiteY0" fmla="*/ 83344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411923 w 9144000"/>
              <a:gd name="connsiteY5" fmla="*/ 83344 h 1457325"/>
              <a:gd name="connsiteX0" fmla="*/ 28462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8462 w 9144000"/>
              <a:gd name="connsiteY5" fmla="*/ 9525 h 1457325"/>
              <a:gd name="connsiteX0" fmla="*/ 108942 w 9144000"/>
              <a:gd name="connsiteY0" fmla="*/ 10477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108942 w 9144000"/>
              <a:gd name="connsiteY5" fmla="*/ 104775 h 1457325"/>
              <a:gd name="connsiteX0" fmla="*/ 26095 w 9144000"/>
              <a:gd name="connsiteY0" fmla="*/ 14288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6095 w 9144000"/>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12977 w 9117905"/>
              <a:gd name="connsiteY4" fmla="*/ 311944 h 1457325"/>
              <a:gd name="connsiteX5" fmla="*/ 0 w 9117905"/>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310 w 9117905"/>
              <a:gd name="connsiteY4" fmla="*/ 376237 h 1457325"/>
              <a:gd name="connsiteX5" fmla="*/ 0 w 9117905"/>
              <a:gd name="connsiteY5" fmla="*/ 14288 h 1457325"/>
              <a:gd name="connsiteX0" fmla="*/ 0 w 9117905"/>
              <a:gd name="connsiteY0" fmla="*/ 14288 h 1531144"/>
              <a:gd name="connsiteX1" fmla="*/ 9117905 w 9117905"/>
              <a:gd name="connsiteY1" fmla="*/ 0 h 1531144"/>
              <a:gd name="connsiteX2" fmla="*/ 9117905 w 9117905"/>
              <a:gd name="connsiteY2" fmla="*/ 257175 h 1531144"/>
              <a:gd name="connsiteX3" fmla="*/ 6308030 w 9117905"/>
              <a:gd name="connsiteY3" fmla="*/ 1531144 h 1531144"/>
              <a:gd name="connsiteX4" fmla="*/ 2310 w 9117905"/>
              <a:gd name="connsiteY4" fmla="*/ 376237 h 1531144"/>
              <a:gd name="connsiteX5" fmla="*/ 0 w 9117905"/>
              <a:gd name="connsiteY5" fmla="*/ 14288 h 1531144"/>
              <a:gd name="connsiteX0" fmla="*/ 0 w 9117905"/>
              <a:gd name="connsiteY0" fmla="*/ 14288 h 1450181"/>
              <a:gd name="connsiteX1" fmla="*/ 9117905 w 9117905"/>
              <a:gd name="connsiteY1" fmla="*/ 0 h 1450181"/>
              <a:gd name="connsiteX2" fmla="*/ 9117905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8994819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9106070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06070"/>
              <a:gd name="connsiteY0" fmla="*/ 0 h 1435893"/>
              <a:gd name="connsiteX1" fmla="*/ 9013755 w 9106070"/>
              <a:gd name="connsiteY1" fmla="*/ 97630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2 h 1435895"/>
              <a:gd name="connsiteX1" fmla="*/ 9096602 w 9106070"/>
              <a:gd name="connsiteY1" fmla="*/ 0 h 1435895"/>
              <a:gd name="connsiteX2" fmla="*/ 9106070 w 9106070"/>
              <a:gd name="connsiteY2" fmla="*/ 242889 h 1435895"/>
              <a:gd name="connsiteX3" fmla="*/ 6260689 w 9106070"/>
              <a:gd name="connsiteY3" fmla="*/ 1435895 h 1435895"/>
              <a:gd name="connsiteX4" fmla="*/ 2310 w 9106070"/>
              <a:gd name="connsiteY4" fmla="*/ 361951 h 1435895"/>
              <a:gd name="connsiteX5" fmla="*/ 0 w 9106070"/>
              <a:gd name="connsiteY5" fmla="*/ 2 h 1435895"/>
              <a:gd name="connsiteX0" fmla="*/ 0 w 9106070"/>
              <a:gd name="connsiteY0" fmla="*/ 0 h 1435893"/>
              <a:gd name="connsiteX1" fmla="*/ 8973515 w 9106070"/>
              <a:gd name="connsiteY1" fmla="*/ 123823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7145 h 1443038"/>
              <a:gd name="connsiteX1" fmla="*/ 9089499 w 9106070"/>
              <a:gd name="connsiteY1" fmla="*/ 0 h 1443038"/>
              <a:gd name="connsiteX2" fmla="*/ 9106070 w 9106070"/>
              <a:gd name="connsiteY2" fmla="*/ 250032 h 1443038"/>
              <a:gd name="connsiteX3" fmla="*/ 6260689 w 9106070"/>
              <a:gd name="connsiteY3" fmla="*/ 1443038 h 1443038"/>
              <a:gd name="connsiteX4" fmla="*/ 2310 w 9106070"/>
              <a:gd name="connsiteY4" fmla="*/ 369094 h 1443038"/>
              <a:gd name="connsiteX5" fmla="*/ 0 w 9106070"/>
              <a:gd name="connsiteY5" fmla="*/ 7145 h 1443038"/>
              <a:gd name="connsiteX0" fmla="*/ 0 w 9089499"/>
              <a:gd name="connsiteY0" fmla="*/ 7145 h 1443038"/>
              <a:gd name="connsiteX1" fmla="*/ 9089499 w 9089499"/>
              <a:gd name="connsiteY1" fmla="*/ 0 h 1443038"/>
              <a:gd name="connsiteX2" fmla="*/ 8923808 w 9089499"/>
              <a:gd name="connsiteY2" fmla="*/ 197644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4767 w 9089499"/>
              <a:gd name="connsiteY2" fmla="*/ 247650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8982984 w 9089499"/>
              <a:gd name="connsiteY2" fmla="*/ 202406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130131 w 9089499"/>
              <a:gd name="connsiteY4" fmla="*/ 266700 h 1443038"/>
              <a:gd name="connsiteX5" fmla="*/ 0 w 9089499"/>
              <a:gd name="connsiteY5" fmla="*/ 7145 h 1443038"/>
              <a:gd name="connsiteX0" fmla="*/ 57 w 9089556"/>
              <a:gd name="connsiteY0" fmla="*/ 7145 h 1443038"/>
              <a:gd name="connsiteX1" fmla="*/ 9089556 w 9089556"/>
              <a:gd name="connsiteY1" fmla="*/ 0 h 1443038"/>
              <a:gd name="connsiteX2" fmla="*/ 9087191 w 9089556"/>
              <a:gd name="connsiteY2" fmla="*/ 254793 h 1443038"/>
              <a:gd name="connsiteX3" fmla="*/ 6260746 w 9089556"/>
              <a:gd name="connsiteY3" fmla="*/ 1443038 h 1443038"/>
              <a:gd name="connsiteX4" fmla="*/ 0 w 9089556"/>
              <a:gd name="connsiteY4" fmla="*/ 366713 h 1443038"/>
              <a:gd name="connsiteX5" fmla="*/ 57 w 9089556"/>
              <a:gd name="connsiteY5" fmla="*/ 7145 h 1443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089556" h="1443038">
                <a:moveTo>
                  <a:pt x="57" y="7145"/>
                </a:moveTo>
                <a:lnTo>
                  <a:pt x="9089556" y="0"/>
                </a:lnTo>
                <a:cubicBezTo>
                  <a:pt x="9087979" y="82550"/>
                  <a:pt x="9088768" y="172243"/>
                  <a:pt x="9087191" y="254793"/>
                </a:cubicBezTo>
                <a:lnTo>
                  <a:pt x="6260746" y="1443038"/>
                </a:lnTo>
                <a:lnTo>
                  <a:pt x="0" y="366713"/>
                </a:lnTo>
                <a:lnTo>
                  <a:pt x="57" y="7145"/>
                </a:lnTo>
                <a:close/>
              </a:path>
            </a:pathLst>
          </a:custGeom>
          <a:gradFill>
            <a:gsLst>
              <a:gs pos="0">
                <a:schemeClr val="accent1"/>
              </a:gs>
              <a:gs pos="14000">
                <a:schemeClr val="accent1">
                  <a:lumMod val="60000"/>
                  <a:lumOff val="40000"/>
                </a:schemeClr>
              </a:gs>
              <a:gs pos="83000">
                <a:schemeClr val="accent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lnSpc>
                <a:spcPct val="100000"/>
              </a:lnSpc>
            </a:pPr>
            <a:endParaRPr lang="en-US" sz="1800" b="1" kern="1200">
              <a:solidFill>
                <a:schemeClr val="lt1"/>
              </a:solidFill>
              <a:latin typeface="+mn-lt"/>
              <a:ea typeface="+mn-ea"/>
              <a:cs typeface="+mn-cs"/>
            </a:endParaRPr>
          </a:p>
        </p:txBody>
      </p:sp>
      <p:sp>
        <p:nvSpPr>
          <p:cNvPr id="8" name="Freeform 7"/>
          <p:cNvSpPr/>
          <p:nvPr/>
        </p:nvSpPr>
        <p:spPr>
          <a:xfrm>
            <a:off x="-76" y="5293518"/>
            <a:ext cx="9144093" cy="1443038"/>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355114 w 9144000"/>
              <a:gd name="connsiteY0" fmla="*/ 0 h 1562100"/>
              <a:gd name="connsiteX1" fmla="*/ 9144000 w 9144000"/>
              <a:gd name="connsiteY1" fmla="*/ 104775 h 1562100"/>
              <a:gd name="connsiteX2" fmla="*/ 9144000 w 9144000"/>
              <a:gd name="connsiteY2" fmla="*/ 361950 h 1562100"/>
              <a:gd name="connsiteX3" fmla="*/ 6334125 w 9144000"/>
              <a:gd name="connsiteY3" fmla="*/ 1562100 h 1562100"/>
              <a:gd name="connsiteX4" fmla="*/ 0 w 9144000"/>
              <a:gd name="connsiteY4" fmla="*/ 495300 h 1562100"/>
              <a:gd name="connsiteX5" fmla="*/ 355114 w 9144000"/>
              <a:gd name="connsiteY5" fmla="*/ 0 h 1562100"/>
              <a:gd name="connsiteX0" fmla="*/ 411923 w 9144000"/>
              <a:gd name="connsiteY0" fmla="*/ 83344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411923 w 9144000"/>
              <a:gd name="connsiteY5" fmla="*/ 83344 h 1457325"/>
              <a:gd name="connsiteX0" fmla="*/ 28462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8462 w 9144000"/>
              <a:gd name="connsiteY5" fmla="*/ 9525 h 1457325"/>
              <a:gd name="connsiteX0" fmla="*/ 108942 w 9144000"/>
              <a:gd name="connsiteY0" fmla="*/ 10477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108942 w 9144000"/>
              <a:gd name="connsiteY5" fmla="*/ 104775 h 1457325"/>
              <a:gd name="connsiteX0" fmla="*/ 26095 w 9144000"/>
              <a:gd name="connsiteY0" fmla="*/ 14288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6095 w 9144000"/>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12977 w 9117905"/>
              <a:gd name="connsiteY4" fmla="*/ 311944 h 1457325"/>
              <a:gd name="connsiteX5" fmla="*/ 0 w 9117905"/>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310 w 9117905"/>
              <a:gd name="connsiteY4" fmla="*/ 376237 h 1457325"/>
              <a:gd name="connsiteX5" fmla="*/ 0 w 9117905"/>
              <a:gd name="connsiteY5" fmla="*/ 14288 h 1457325"/>
              <a:gd name="connsiteX0" fmla="*/ 0 w 9117905"/>
              <a:gd name="connsiteY0" fmla="*/ 14288 h 1531144"/>
              <a:gd name="connsiteX1" fmla="*/ 9117905 w 9117905"/>
              <a:gd name="connsiteY1" fmla="*/ 0 h 1531144"/>
              <a:gd name="connsiteX2" fmla="*/ 9117905 w 9117905"/>
              <a:gd name="connsiteY2" fmla="*/ 257175 h 1531144"/>
              <a:gd name="connsiteX3" fmla="*/ 6308030 w 9117905"/>
              <a:gd name="connsiteY3" fmla="*/ 1531144 h 1531144"/>
              <a:gd name="connsiteX4" fmla="*/ 2310 w 9117905"/>
              <a:gd name="connsiteY4" fmla="*/ 376237 h 1531144"/>
              <a:gd name="connsiteX5" fmla="*/ 0 w 9117905"/>
              <a:gd name="connsiteY5" fmla="*/ 14288 h 1531144"/>
              <a:gd name="connsiteX0" fmla="*/ 0 w 9117905"/>
              <a:gd name="connsiteY0" fmla="*/ 14288 h 1450181"/>
              <a:gd name="connsiteX1" fmla="*/ 9117905 w 9117905"/>
              <a:gd name="connsiteY1" fmla="*/ 0 h 1450181"/>
              <a:gd name="connsiteX2" fmla="*/ 9117905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8994819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9106070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06070"/>
              <a:gd name="connsiteY0" fmla="*/ 0 h 1435893"/>
              <a:gd name="connsiteX1" fmla="*/ 9013755 w 9106070"/>
              <a:gd name="connsiteY1" fmla="*/ 97630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2 h 1435895"/>
              <a:gd name="connsiteX1" fmla="*/ 9096602 w 9106070"/>
              <a:gd name="connsiteY1" fmla="*/ 0 h 1435895"/>
              <a:gd name="connsiteX2" fmla="*/ 9106070 w 9106070"/>
              <a:gd name="connsiteY2" fmla="*/ 242889 h 1435895"/>
              <a:gd name="connsiteX3" fmla="*/ 6260689 w 9106070"/>
              <a:gd name="connsiteY3" fmla="*/ 1435895 h 1435895"/>
              <a:gd name="connsiteX4" fmla="*/ 2310 w 9106070"/>
              <a:gd name="connsiteY4" fmla="*/ 361951 h 1435895"/>
              <a:gd name="connsiteX5" fmla="*/ 0 w 9106070"/>
              <a:gd name="connsiteY5" fmla="*/ 2 h 1435895"/>
              <a:gd name="connsiteX0" fmla="*/ 0 w 9106070"/>
              <a:gd name="connsiteY0" fmla="*/ 0 h 1435893"/>
              <a:gd name="connsiteX1" fmla="*/ 8973515 w 9106070"/>
              <a:gd name="connsiteY1" fmla="*/ 123823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7145 h 1443038"/>
              <a:gd name="connsiteX1" fmla="*/ 9089499 w 9106070"/>
              <a:gd name="connsiteY1" fmla="*/ 0 h 1443038"/>
              <a:gd name="connsiteX2" fmla="*/ 9106070 w 9106070"/>
              <a:gd name="connsiteY2" fmla="*/ 250032 h 1443038"/>
              <a:gd name="connsiteX3" fmla="*/ 6260689 w 9106070"/>
              <a:gd name="connsiteY3" fmla="*/ 1443038 h 1443038"/>
              <a:gd name="connsiteX4" fmla="*/ 2310 w 9106070"/>
              <a:gd name="connsiteY4" fmla="*/ 369094 h 1443038"/>
              <a:gd name="connsiteX5" fmla="*/ 0 w 9106070"/>
              <a:gd name="connsiteY5" fmla="*/ 7145 h 1443038"/>
              <a:gd name="connsiteX0" fmla="*/ 0 w 9089499"/>
              <a:gd name="connsiteY0" fmla="*/ 7145 h 1443038"/>
              <a:gd name="connsiteX1" fmla="*/ 9089499 w 9089499"/>
              <a:gd name="connsiteY1" fmla="*/ 0 h 1443038"/>
              <a:gd name="connsiteX2" fmla="*/ 8923808 w 9089499"/>
              <a:gd name="connsiteY2" fmla="*/ 197644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4767 w 9089499"/>
              <a:gd name="connsiteY2" fmla="*/ 247650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8982984 w 9089499"/>
              <a:gd name="connsiteY2" fmla="*/ 202406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130131 w 9089499"/>
              <a:gd name="connsiteY4" fmla="*/ 266700 h 1443038"/>
              <a:gd name="connsiteX5" fmla="*/ 0 w 9089499"/>
              <a:gd name="connsiteY5" fmla="*/ 7145 h 1443038"/>
              <a:gd name="connsiteX0" fmla="*/ 57 w 9089556"/>
              <a:gd name="connsiteY0" fmla="*/ 7145 h 1443038"/>
              <a:gd name="connsiteX1" fmla="*/ 9089556 w 9089556"/>
              <a:gd name="connsiteY1" fmla="*/ 0 h 1443038"/>
              <a:gd name="connsiteX2" fmla="*/ 9087191 w 9089556"/>
              <a:gd name="connsiteY2" fmla="*/ 254793 h 1443038"/>
              <a:gd name="connsiteX3" fmla="*/ 6260746 w 9089556"/>
              <a:gd name="connsiteY3" fmla="*/ 1443038 h 1443038"/>
              <a:gd name="connsiteX4" fmla="*/ 0 w 9089556"/>
              <a:gd name="connsiteY4" fmla="*/ 366713 h 1443038"/>
              <a:gd name="connsiteX5" fmla="*/ 57 w 9089556"/>
              <a:gd name="connsiteY5" fmla="*/ 7145 h 1443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089556" h="1443038">
                <a:moveTo>
                  <a:pt x="57" y="7145"/>
                </a:moveTo>
                <a:lnTo>
                  <a:pt x="9089556" y="0"/>
                </a:lnTo>
                <a:cubicBezTo>
                  <a:pt x="9087979" y="82550"/>
                  <a:pt x="9088768" y="172243"/>
                  <a:pt x="9087191" y="254793"/>
                </a:cubicBezTo>
                <a:lnTo>
                  <a:pt x="6260746" y="1443038"/>
                </a:lnTo>
                <a:lnTo>
                  <a:pt x="0" y="366713"/>
                </a:lnTo>
                <a:lnTo>
                  <a:pt x="57" y="7145"/>
                </a:lnTo>
                <a:close/>
              </a:path>
            </a:pathLst>
          </a:custGeom>
          <a:gradFill>
            <a:gsLst>
              <a:gs pos="41000">
                <a:schemeClr val="accent1">
                  <a:alpha val="0"/>
                </a:schemeClr>
              </a:gs>
              <a:gs pos="57000">
                <a:schemeClr val="accent1">
                  <a:lumMod val="40000"/>
                  <a:lumOff val="60000"/>
                </a:schemeClr>
              </a:gs>
              <a:gs pos="100000">
                <a:schemeClr val="accent1">
                  <a:alpha val="0"/>
                </a:schemeClr>
              </a:gs>
            </a:gsLst>
            <a:lin ang="6000000" scaled="0"/>
          </a:gradFill>
          <a:ln>
            <a:noFill/>
          </a:ln>
          <a:effectLst>
            <a:softEdge rad="317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lnSpc>
                <a:spcPct val="100000"/>
              </a:lnSpc>
            </a:pPr>
            <a:endParaRPr lang="en-US" sz="1800" b="1" kern="1200">
              <a:solidFill>
                <a:schemeClr val="lt1"/>
              </a:solidFill>
              <a:latin typeface="+mn-lt"/>
              <a:ea typeface="+mn-ea"/>
              <a:cs typeface="+mn-cs"/>
            </a:endParaRPr>
          </a:p>
        </p:txBody>
      </p:sp>
      <p:sp>
        <p:nvSpPr>
          <p:cNvPr id="9" name="Freeform 8"/>
          <p:cNvSpPr/>
          <p:nvPr/>
        </p:nvSpPr>
        <p:spPr>
          <a:xfrm>
            <a:off x="0" y="5545932"/>
            <a:ext cx="9146383" cy="1314449"/>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33337 h 1214437"/>
              <a:gd name="connsiteX1" fmla="*/ 6305550 w 9134475"/>
              <a:gd name="connsiteY1" fmla="*/ 1100137 h 1214437"/>
              <a:gd name="connsiteX2" fmla="*/ 9044270 w 9134475"/>
              <a:gd name="connsiteY2" fmla="*/ 0 h 1214437"/>
              <a:gd name="connsiteX3" fmla="*/ 9134475 w 9134475"/>
              <a:gd name="connsiteY3" fmla="*/ 1214437 h 1214437"/>
              <a:gd name="connsiteX4" fmla="*/ 0 w 9134475"/>
              <a:gd name="connsiteY4" fmla="*/ 1214437 h 1214437"/>
              <a:gd name="connsiteX5" fmla="*/ 0 w 9134475"/>
              <a:gd name="connsiteY5" fmla="*/ 33337 h 1214437"/>
              <a:gd name="connsiteX0" fmla="*/ 0 w 9134475"/>
              <a:gd name="connsiteY0" fmla="*/ 130968 h 1312068"/>
              <a:gd name="connsiteX1" fmla="*/ 6305550 w 9134475"/>
              <a:gd name="connsiteY1" fmla="*/ 1197768 h 1312068"/>
              <a:gd name="connsiteX2" fmla="*/ 9113111 w 9134475"/>
              <a:gd name="connsiteY2" fmla="*/ 0 h 1312068"/>
              <a:gd name="connsiteX3" fmla="*/ 9134475 w 9134475"/>
              <a:gd name="connsiteY3" fmla="*/ 1312068 h 1312068"/>
              <a:gd name="connsiteX4" fmla="*/ 0 w 9134475"/>
              <a:gd name="connsiteY4" fmla="*/ 1312068 h 1312068"/>
              <a:gd name="connsiteX5" fmla="*/ 0 w 9134475"/>
              <a:gd name="connsiteY5" fmla="*/ 130968 h 1312068"/>
              <a:gd name="connsiteX0" fmla="*/ 0 w 9113111"/>
              <a:gd name="connsiteY0" fmla="*/ 130968 h 1312068"/>
              <a:gd name="connsiteX1" fmla="*/ 6305550 w 9113111"/>
              <a:gd name="connsiteY1" fmla="*/ 1197768 h 1312068"/>
              <a:gd name="connsiteX2" fmla="*/ 9113111 w 9113111"/>
              <a:gd name="connsiteY2" fmla="*/ 0 h 1312068"/>
              <a:gd name="connsiteX3" fmla="*/ 8958813 w 9113111"/>
              <a:gd name="connsiteY3" fmla="*/ 1009649 h 1312068"/>
              <a:gd name="connsiteX4" fmla="*/ 0 w 9113111"/>
              <a:gd name="connsiteY4" fmla="*/ 1312068 h 1312068"/>
              <a:gd name="connsiteX5" fmla="*/ 0 w 9113111"/>
              <a:gd name="connsiteY5" fmla="*/ 130968 h 1312068"/>
              <a:gd name="connsiteX0" fmla="*/ 0 w 9117860"/>
              <a:gd name="connsiteY0" fmla="*/ 130968 h 1314449"/>
              <a:gd name="connsiteX1" fmla="*/ 6305550 w 9117860"/>
              <a:gd name="connsiteY1" fmla="*/ 1197768 h 1314449"/>
              <a:gd name="connsiteX2" fmla="*/ 9113111 w 9117860"/>
              <a:gd name="connsiteY2" fmla="*/ 0 h 1314449"/>
              <a:gd name="connsiteX3" fmla="*/ 9117860 w 9117860"/>
              <a:gd name="connsiteY3" fmla="*/ 1314449 h 1314449"/>
              <a:gd name="connsiteX4" fmla="*/ 0 w 9117860"/>
              <a:gd name="connsiteY4" fmla="*/ 1312068 h 1314449"/>
              <a:gd name="connsiteX5" fmla="*/ 0 w 9117860"/>
              <a:gd name="connsiteY5" fmla="*/ 130968 h 13144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17860" h="1314449">
                <a:moveTo>
                  <a:pt x="0" y="130968"/>
                </a:moveTo>
                <a:lnTo>
                  <a:pt x="6305550" y="1197768"/>
                </a:lnTo>
                <a:lnTo>
                  <a:pt x="9113111" y="0"/>
                </a:lnTo>
                <a:lnTo>
                  <a:pt x="9117860" y="1314449"/>
                </a:lnTo>
                <a:lnTo>
                  <a:pt x="0" y="1312068"/>
                </a:lnTo>
                <a:lnTo>
                  <a:pt x="0" y="130968"/>
                </a:lnTo>
                <a:close/>
              </a:path>
            </a:pathLst>
          </a:custGeom>
          <a:gradFill>
            <a:gsLst>
              <a:gs pos="0">
                <a:schemeClr val="accent3">
                  <a:lumMod val="40000"/>
                  <a:lumOff val="60000"/>
                </a:schemeClr>
              </a:gs>
              <a:gs pos="50000">
                <a:schemeClr val="accent3"/>
              </a:gs>
              <a:gs pos="100000">
                <a:schemeClr val="accent3">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00000"/>
              </a:lnSpc>
            </a:pPr>
            <a:endParaRPr lang="en-US" b="1"/>
          </a:p>
        </p:txBody>
      </p:sp>
      <p:sp>
        <p:nvSpPr>
          <p:cNvPr id="2" name="Title 1"/>
          <p:cNvSpPr>
            <a:spLocks noGrp="1"/>
          </p:cNvSpPr>
          <p:nvPr>
            <p:ph type="ctrTitle"/>
          </p:nvPr>
        </p:nvSpPr>
        <p:spPr>
          <a:xfrm>
            <a:off x="4572000" y="1676400"/>
            <a:ext cx="3886200" cy="1524000"/>
          </a:xfrm>
        </p:spPr>
        <p:txBody>
          <a:bodyPr anchor="b" anchorCtr="0"/>
          <a:lstStyle>
            <a:lvl1pPr algn="l">
              <a:defRPr/>
            </a:lvl1pPr>
          </a:lstStyle>
          <a:p>
            <a:r>
              <a:rPr lang="en-US"/>
              <a:t>Click to edit Master title style</a:t>
            </a:r>
            <a:endParaRPr lang="en-US" dirty="0"/>
          </a:p>
        </p:txBody>
      </p:sp>
      <p:sp>
        <p:nvSpPr>
          <p:cNvPr id="3" name="Subtitle 2"/>
          <p:cNvSpPr>
            <a:spLocks noGrp="1"/>
          </p:cNvSpPr>
          <p:nvPr>
            <p:ph type="subTitle" idx="1"/>
          </p:nvPr>
        </p:nvSpPr>
        <p:spPr>
          <a:xfrm>
            <a:off x="4572000" y="3203574"/>
            <a:ext cx="3886200" cy="1825625"/>
          </a:xfrm>
        </p:spPr>
        <p:txBody>
          <a:bodyPr>
            <a:normAutofit/>
          </a:bodyPr>
          <a:lstStyle>
            <a:lvl1pPr marL="0" indent="0" algn="l">
              <a:buNone/>
              <a:defRPr sz="200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0" name="Rectangle 9"/>
          <p:cNvSpPr/>
          <p:nvPr/>
        </p:nvSpPr>
        <p:spPr>
          <a:xfrm>
            <a:off x="0" y="5262465"/>
            <a:ext cx="9144000" cy="74645"/>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10"/>
          <p:cNvSpPr/>
          <p:nvPr/>
        </p:nvSpPr>
        <p:spPr>
          <a:xfrm>
            <a:off x="130" y="5502670"/>
            <a:ext cx="9144066" cy="1271150"/>
          </a:xfrm>
          <a:custGeom>
            <a:avLst/>
            <a:gdLst>
              <a:gd name="connsiteX0" fmla="*/ 9331 w 9144000"/>
              <a:gd name="connsiteY0" fmla="*/ 111968 h 1278294"/>
              <a:gd name="connsiteX1" fmla="*/ 6288833 w 9144000"/>
              <a:gd name="connsiteY1" fmla="*/ 1194319 h 1278294"/>
              <a:gd name="connsiteX2" fmla="*/ 9144000 w 9144000"/>
              <a:gd name="connsiteY2" fmla="*/ 0 h 1278294"/>
              <a:gd name="connsiteX3" fmla="*/ 9144000 w 9144000"/>
              <a:gd name="connsiteY3" fmla="*/ 83976 h 1278294"/>
              <a:gd name="connsiteX4" fmla="*/ 6279502 w 9144000"/>
              <a:gd name="connsiteY4" fmla="*/ 1278294 h 1278294"/>
              <a:gd name="connsiteX5" fmla="*/ 0 w 9144000"/>
              <a:gd name="connsiteY5" fmla="*/ 195943 h 1278294"/>
              <a:gd name="connsiteX6" fmla="*/ 9331 w 9144000"/>
              <a:gd name="connsiteY6" fmla="*/ 111968 h 1278294"/>
              <a:gd name="connsiteX0" fmla="*/ 0 w 9134669"/>
              <a:gd name="connsiteY0" fmla="*/ 111968 h 1278294"/>
              <a:gd name="connsiteX1" fmla="*/ 6279502 w 9134669"/>
              <a:gd name="connsiteY1" fmla="*/ 1194319 h 1278294"/>
              <a:gd name="connsiteX2" fmla="*/ 9134669 w 9134669"/>
              <a:gd name="connsiteY2" fmla="*/ 0 h 1278294"/>
              <a:gd name="connsiteX3" fmla="*/ 9134669 w 9134669"/>
              <a:gd name="connsiteY3" fmla="*/ 83976 h 1278294"/>
              <a:gd name="connsiteX4" fmla="*/ 6270171 w 9134669"/>
              <a:gd name="connsiteY4" fmla="*/ 1278294 h 1278294"/>
              <a:gd name="connsiteX5" fmla="*/ 171644 w 9134669"/>
              <a:gd name="connsiteY5" fmla="*/ 388824 h 1278294"/>
              <a:gd name="connsiteX6" fmla="*/ 0 w 9134669"/>
              <a:gd name="connsiteY6" fmla="*/ 111968 h 1278294"/>
              <a:gd name="connsiteX0" fmla="*/ 0 w 9134669"/>
              <a:gd name="connsiteY0" fmla="*/ 111968 h 1278294"/>
              <a:gd name="connsiteX1" fmla="*/ 6279502 w 9134669"/>
              <a:gd name="connsiteY1" fmla="*/ 1194319 h 1278294"/>
              <a:gd name="connsiteX2" fmla="*/ 9134669 w 9134669"/>
              <a:gd name="connsiteY2" fmla="*/ 0 h 1278294"/>
              <a:gd name="connsiteX3" fmla="*/ 9134669 w 9134669"/>
              <a:gd name="connsiteY3" fmla="*/ 83976 h 1278294"/>
              <a:gd name="connsiteX4" fmla="*/ 6270171 w 9134669"/>
              <a:gd name="connsiteY4" fmla="*/ 1278294 h 1278294"/>
              <a:gd name="connsiteX5" fmla="*/ 194 w 9134669"/>
              <a:gd name="connsiteY5" fmla="*/ 195943 h 1278294"/>
              <a:gd name="connsiteX6" fmla="*/ 0 w 9134669"/>
              <a:gd name="connsiteY6" fmla="*/ 111968 h 1278294"/>
              <a:gd name="connsiteX0" fmla="*/ 49877 w 9134540"/>
              <a:gd name="connsiteY0" fmla="*/ 42912 h 1278294"/>
              <a:gd name="connsiteX1" fmla="*/ 6279373 w 9134540"/>
              <a:gd name="connsiteY1" fmla="*/ 1194319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49877 w 9134540"/>
              <a:gd name="connsiteY6" fmla="*/ 42912 h 1278294"/>
              <a:gd name="connsiteX0" fmla="*/ 2252 w 9134540"/>
              <a:gd name="connsiteY0" fmla="*/ 116731 h 1278294"/>
              <a:gd name="connsiteX1" fmla="*/ 6279373 w 9134540"/>
              <a:gd name="connsiteY1" fmla="*/ 1194319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78294"/>
              <a:gd name="connsiteX1" fmla="*/ 6279373 w 9134540"/>
              <a:gd name="connsiteY1" fmla="*/ 1234801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78294"/>
              <a:gd name="connsiteX1" fmla="*/ 6307948 w 9134540"/>
              <a:gd name="connsiteY1" fmla="*/ 1189558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28287"/>
              <a:gd name="connsiteX1" fmla="*/ 6307948 w 9134540"/>
              <a:gd name="connsiteY1" fmla="*/ 1189558 h 1228287"/>
              <a:gd name="connsiteX2" fmla="*/ 9134540 w 9134540"/>
              <a:gd name="connsiteY2" fmla="*/ 0 h 1228287"/>
              <a:gd name="connsiteX3" fmla="*/ 9134540 w 9134540"/>
              <a:gd name="connsiteY3" fmla="*/ 83976 h 1228287"/>
              <a:gd name="connsiteX4" fmla="*/ 6270042 w 9134540"/>
              <a:gd name="connsiteY4" fmla="*/ 1228287 h 1228287"/>
              <a:gd name="connsiteX5" fmla="*/ 65 w 9134540"/>
              <a:gd name="connsiteY5" fmla="*/ 195943 h 1228287"/>
              <a:gd name="connsiteX6" fmla="*/ 2252 w 9134540"/>
              <a:gd name="connsiteY6" fmla="*/ 116731 h 1228287"/>
              <a:gd name="connsiteX0" fmla="*/ 2252 w 9134540"/>
              <a:gd name="connsiteY0" fmla="*/ 116731 h 1266387"/>
              <a:gd name="connsiteX1" fmla="*/ 6307948 w 9134540"/>
              <a:gd name="connsiteY1" fmla="*/ 1189558 h 1266387"/>
              <a:gd name="connsiteX2" fmla="*/ 9134540 w 9134540"/>
              <a:gd name="connsiteY2" fmla="*/ 0 h 1266387"/>
              <a:gd name="connsiteX3" fmla="*/ 9134540 w 9134540"/>
              <a:gd name="connsiteY3" fmla="*/ 83976 h 1266387"/>
              <a:gd name="connsiteX4" fmla="*/ 6315286 w 9134540"/>
              <a:gd name="connsiteY4" fmla="*/ 1266387 h 1266387"/>
              <a:gd name="connsiteX5" fmla="*/ 65 w 9134540"/>
              <a:gd name="connsiteY5" fmla="*/ 195943 h 1266387"/>
              <a:gd name="connsiteX6" fmla="*/ 2252 w 9134540"/>
              <a:gd name="connsiteY6" fmla="*/ 116731 h 1266387"/>
              <a:gd name="connsiteX0" fmla="*/ 2252 w 9134540"/>
              <a:gd name="connsiteY0" fmla="*/ 152450 h 1302106"/>
              <a:gd name="connsiteX1" fmla="*/ 6307948 w 9134540"/>
              <a:gd name="connsiteY1" fmla="*/ 1225277 h 1302106"/>
              <a:gd name="connsiteX2" fmla="*/ 8932134 w 9134540"/>
              <a:gd name="connsiteY2" fmla="*/ 0 h 1302106"/>
              <a:gd name="connsiteX3" fmla="*/ 9134540 w 9134540"/>
              <a:gd name="connsiteY3" fmla="*/ 119695 h 1302106"/>
              <a:gd name="connsiteX4" fmla="*/ 6315286 w 9134540"/>
              <a:gd name="connsiteY4" fmla="*/ 1302106 h 1302106"/>
              <a:gd name="connsiteX5" fmla="*/ 65 w 9134540"/>
              <a:gd name="connsiteY5" fmla="*/ 231662 h 1302106"/>
              <a:gd name="connsiteX6" fmla="*/ 2252 w 9134540"/>
              <a:gd name="connsiteY6" fmla="*/ 152450 h 1302106"/>
              <a:gd name="connsiteX0" fmla="*/ 2252 w 9144066"/>
              <a:gd name="connsiteY0" fmla="*/ 121494 h 1271150"/>
              <a:gd name="connsiteX1" fmla="*/ 6307948 w 9144066"/>
              <a:gd name="connsiteY1" fmla="*/ 1194321 h 1271150"/>
              <a:gd name="connsiteX2" fmla="*/ 9144066 w 9144066"/>
              <a:gd name="connsiteY2" fmla="*/ 0 h 1271150"/>
              <a:gd name="connsiteX3" fmla="*/ 9134540 w 9144066"/>
              <a:gd name="connsiteY3" fmla="*/ 88739 h 1271150"/>
              <a:gd name="connsiteX4" fmla="*/ 6315286 w 9144066"/>
              <a:gd name="connsiteY4" fmla="*/ 1271150 h 1271150"/>
              <a:gd name="connsiteX5" fmla="*/ 65 w 9144066"/>
              <a:gd name="connsiteY5" fmla="*/ 200706 h 1271150"/>
              <a:gd name="connsiteX6" fmla="*/ 2252 w 9144066"/>
              <a:gd name="connsiteY6" fmla="*/ 121494 h 1271150"/>
              <a:gd name="connsiteX0" fmla="*/ 2252 w 9144066"/>
              <a:gd name="connsiteY0" fmla="*/ 121494 h 1271150"/>
              <a:gd name="connsiteX1" fmla="*/ 6307948 w 9144066"/>
              <a:gd name="connsiteY1" fmla="*/ 1194321 h 1271150"/>
              <a:gd name="connsiteX2" fmla="*/ 9144066 w 9144066"/>
              <a:gd name="connsiteY2" fmla="*/ 0 h 1271150"/>
              <a:gd name="connsiteX3" fmla="*/ 9051196 w 9144066"/>
              <a:gd name="connsiteY3" fmla="*/ 236376 h 1271150"/>
              <a:gd name="connsiteX4" fmla="*/ 6315286 w 9144066"/>
              <a:gd name="connsiteY4" fmla="*/ 1271150 h 1271150"/>
              <a:gd name="connsiteX5" fmla="*/ 65 w 9144066"/>
              <a:gd name="connsiteY5" fmla="*/ 200706 h 1271150"/>
              <a:gd name="connsiteX6" fmla="*/ 2252 w 9144066"/>
              <a:gd name="connsiteY6" fmla="*/ 121494 h 1271150"/>
              <a:gd name="connsiteX0" fmla="*/ 2252 w 9144066"/>
              <a:gd name="connsiteY0" fmla="*/ 121494 h 1271150"/>
              <a:gd name="connsiteX1" fmla="*/ 6307948 w 9144066"/>
              <a:gd name="connsiteY1" fmla="*/ 1194321 h 1271150"/>
              <a:gd name="connsiteX2" fmla="*/ 9144066 w 9144066"/>
              <a:gd name="connsiteY2" fmla="*/ 0 h 1271150"/>
              <a:gd name="connsiteX3" fmla="*/ 9141683 w 9144066"/>
              <a:gd name="connsiteY3" fmla="*/ 79214 h 1271150"/>
              <a:gd name="connsiteX4" fmla="*/ 6315286 w 9144066"/>
              <a:gd name="connsiteY4" fmla="*/ 1271150 h 1271150"/>
              <a:gd name="connsiteX5" fmla="*/ 65 w 9144066"/>
              <a:gd name="connsiteY5" fmla="*/ 200706 h 1271150"/>
              <a:gd name="connsiteX6" fmla="*/ 2252 w 9144066"/>
              <a:gd name="connsiteY6" fmla="*/ 121494 h 1271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66" h="1271150">
                <a:moveTo>
                  <a:pt x="2252" y="121494"/>
                </a:moveTo>
                <a:lnTo>
                  <a:pt x="6307948" y="1194321"/>
                </a:lnTo>
                <a:lnTo>
                  <a:pt x="9144066" y="0"/>
                </a:lnTo>
                <a:cubicBezTo>
                  <a:pt x="9143272" y="26405"/>
                  <a:pt x="9142477" y="52809"/>
                  <a:pt x="9141683" y="79214"/>
                </a:cubicBezTo>
                <a:lnTo>
                  <a:pt x="6315286" y="1271150"/>
                </a:lnTo>
                <a:lnTo>
                  <a:pt x="65" y="200706"/>
                </a:lnTo>
                <a:cubicBezTo>
                  <a:pt x="0" y="172714"/>
                  <a:pt x="2317" y="149486"/>
                  <a:pt x="2252" y="121494"/>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458CC734-33C0-4F47-9035-8A9591722130}" type="datetimeFigureOut">
              <a:rPr lang="en-US" smtClean="0"/>
              <a:t>2/13/2021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normAutofit/>
          </a:bodyPr>
          <a:lstStyle/>
          <a:p>
            <a:fld id="{AC52D5BE-2AC5-4B24-9B1D-2CCAF916C9CB}"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Freeform 6"/>
          <p:cNvSpPr/>
          <p:nvPr/>
        </p:nvSpPr>
        <p:spPr>
          <a:xfrm>
            <a:off x="0" y="5457825"/>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1"/>
              </a:gs>
              <a:gs pos="52000">
                <a:schemeClr val="accent1">
                  <a:lumMod val="40000"/>
                  <a:lumOff val="60000"/>
                </a:schemeClr>
              </a:gs>
              <a:gs pos="66000">
                <a:schemeClr val="accent1"/>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1807389" y="6148043"/>
            <a:ext cx="7338991" cy="711996"/>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3"/>
              </a:gs>
              <a:gs pos="40000">
                <a:schemeClr val="accent3">
                  <a:lumMod val="40000"/>
                  <a:lumOff val="60000"/>
                </a:schemeClr>
              </a:gs>
              <a:gs pos="48000">
                <a:schemeClr val="accent3"/>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p:cNvSpPr/>
          <p:nvPr/>
        </p:nvSpPr>
        <p:spPr>
          <a:xfrm>
            <a:off x="-196" y="5412337"/>
            <a:ext cx="7605568" cy="927910"/>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1680725" y="6116507"/>
            <a:ext cx="7465656" cy="741493"/>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58CC734-33C0-4F47-9035-8A9591722130}" type="datetimeFigureOut">
              <a:rPr lang="en-US" smtClean="0"/>
              <a:t>2/13/2021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52D5BE-2AC5-4B24-9B1D-2CCAF916C9C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Freeform 6"/>
          <p:cNvSpPr/>
          <p:nvPr/>
        </p:nvSpPr>
        <p:spPr>
          <a:xfrm>
            <a:off x="0" y="5457825"/>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1"/>
              </a:gs>
              <a:gs pos="52000">
                <a:schemeClr val="accent1">
                  <a:lumMod val="40000"/>
                  <a:lumOff val="60000"/>
                </a:schemeClr>
              </a:gs>
              <a:gs pos="66000">
                <a:schemeClr val="accent1"/>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1807389" y="6148043"/>
            <a:ext cx="7338991" cy="711996"/>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3"/>
              </a:gs>
              <a:gs pos="40000">
                <a:schemeClr val="accent3">
                  <a:lumMod val="40000"/>
                  <a:lumOff val="60000"/>
                </a:schemeClr>
              </a:gs>
              <a:gs pos="48000">
                <a:schemeClr val="accent3"/>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p:cNvSpPr/>
          <p:nvPr/>
        </p:nvSpPr>
        <p:spPr>
          <a:xfrm>
            <a:off x="-196" y="5412337"/>
            <a:ext cx="7605568" cy="927910"/>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1680725" y="6116507"/>
            <a:ext cx="7465656" cy="741493"/>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58CC734-33C0-4F47-9035-8A9591722130}" type="datetimeFigureOut">
              <a:rPr lang="en-US" smtClean="0"/>
              <a:t>2/13/2021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52D5BE-2AC5-4B24-9B1D-2CCAF916C9CB}"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Freeform 6"/>
          <p:cNvSpPr/>
          <p:nvPr/>
        </p:nvSpPr>
        <p:spPr>
          <a:xfrm>
            <a:off x="0" y="5457825"/>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1"/>
              </a:gs>
              <a:gs pos="52000">
                <a:schemeClr val="accent1">
                  <a:lumMod val="40000"/>
                  <a:lumOff val="60000"/>
                </a:schemeClr>
              </a:gs>
              <a:gs pos="66000">
                <a:schemeClr val="accent1"/>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1807389" y="6148043"/>
            <a:ext cx="7338991" cy="711996"/>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3"/>
              </a:gs>
              <a:gs pos="40000">
                <a:schemeClr val="accent3">
                  <a:lumMod val="40000"/>
                  <a:lumOff val="60000"/>
                </a:schemeClr>
              </a:gs>
              <a:gs pos="48000">
                <a:schemeClr val="accent3"/>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685800" y="1600201"/>
            <a:ext cx="7772400" cy="3733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Freeform 8"/>
          <p:cNvSpPr/>
          <p:nvPr/>
        </p:nvSpPr>
        <p:spPr>
          <a:xfrm>
            <a:off x="-196" y="5412337"/>
            <a:ext cx="7605568" cy="927910"/>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1680725" y="6116507"/>
            <a:ext cx="7465656" cy="741493"/>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458CC734-33C0-4F47-9035-8A9591722130}" type="datetimeFigureOut">
              <a:rPr lang="en-US" smtClean="0"/>
              <a:t>2/13/2021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52D5BE-2AC5-4B24-9B1D-2CCAF916C9CB}"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Freeform 6"/>
          <p:cNvSpPr/>
          <p:nvPr/>
        </p:nvSpPr>
        <p:spPr>
          <a:xfrm>
            <a:off x="0" y="5545932"/>
            <a:ext cx="9146383" cy="1314449"/>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33337 h 1214437"/>
              <a:gd name="connsiteX1" fmla="*/ 6305550 w 9134475"/>
              <a:gd name="connsiteY1" fmla="*/ 1100137 h 1214437"/>
              <a:gd name="connsiteX2" fmla="*/ 9044270 w 9134475"/>
              <a:gd name="connsiteY2" fmla="*/ 0 h 1214437"/>
              <a:gd name="connsiteX3" fmla="*/ 9134475 w 9134475"/>
              <a:gd name="connsiteY3" fmla="*/ 1214437 h 1214437"/>
              <a:gd name="connsiteX4" fmla="*/ 0 w 9134475"/>
              <a:gd name="connsiteY4" fmla="*/ 1214437 h 1214437"/>
              <a:gd name="connsiteX5" fmla="*/ 0 w 9134475"/>
              <a:gd name="connsiteY5" fmla="*/ 33337 h 1214437"/>
              <a:gd name="connsiteX0" fmla="*/ 0 w 9134475"/>
              <a:gd name="connsiteY0" fmla="*/ 130968 h 1312068"/>
              <a:gd name="connsiteX1" fmla="*/ 6305550 w 9134475"/>
              <a:gd name="connsiteY1" fmla="*/ 1197768 h 1312068"/>
              <a:gd name="connsiteX2" fmla="*/ 9113111 w 9134475"/>
              <a:gd name="connsiteY2" fmla="*/ 0 h 1312068"/>
              <a:gd name="connsiteX3" fmla="*/ 9134475 w 9134475"/>
              <a:gd name="connsiteY3" fmla="*/ 1312068 h 1312068"/>
              <a:gd name="connsiteX4" fmla="*/ 0 w 9134475"/>
              <a:gd name="connsiteY4" fmla="*/ 1312068 h 1312068"/>
              <a:gd name="connsiteX5" fmla="*/ 0 w 9134475"/>
              <a:gd name="connsiteY5" fmla="*/ 130968 h 1312068"/>
              <a:gd name="connsiteX0" fmla="*/ 0 w 9113111"/>
              <a:gd name="connsiteY0" fmla="*/ 130968 h 1312068"/>
              <a:gd name="connsiteX1" fmla="*/ 6305550 w 9113111"/>
              <a:gd name="connsiteY1" fmla="*/ 1197768 h 1312068"/>
              <a:gd name="connsiteX2" fmla="*/ 9113111 w 9113111"/>
              <a:gd name="connsiteY2" fmla="*/ 0 h 1312068"/>
              <a:gd name="connsiteX3" fmla="*/ 8958813 w 9113111"/>
              <a:gd name="connsiteY3" fmla="*/ 1009649 h 1312068"/>
              <a:gd name="connsiteX4" fmla="*/ 0 w 9113111"/>
              <a:gd name="connsiteY4" fmla="*/ 1312068 h 1312068"/>
              <a:gd name="connsiteX5" fmla="*/ 0 w 9113111"/>
              <a:gd name="connsiteY5" fmla="*/ 130968 h 1312068"/>
              <a:gd name="connsiteX0" fmla="*/ 0 w 9117860"/>
              <a:gd name="connsiteY0" fmla="*/ 130968 h 1314449"/>
              <a:gd name="connsiteX1" fmla="*/ 6305550 w 9117860"/>
              <a:gd name="connsiteY1" fmla="*/ 1197768 h 1314449"/>
              <a:gd name="connsiteX2" fmla="*/ 9113111 w 9117860"/>
              <a:gd name="connsiteY2" fmla="*/ 0 h 1314449"/>
              <a:gd name="connsiteX3" fmla="*/ 9117860 w 9117860"/>
              <a:gd name="connsiteY3" fmla="*/ 1314449 h 1314449"/>
              <a:gd name="connsiteX4" fmla="*/ 0 w 9117860"/>
              <a:gd name="connsiteY4" fmla="*/ 1312068 h 1314449"/>
              <a:gd name="connsiteX5" fmla="*/ 0 w 9117860"/>
              <a:gd name="connsiteY5" fmla="*/ 130968 h 13144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17860" h="1314449">
                <a:moveTo>
                  <a:pt x="0" y="130968"/>
                </a:moveTo>
                <a:lnTo>
                  <a:pt x="6305550" y="1197768"/>
                </a:lnTo>
                <a:lnTo>
                  <a:pt x="9113111" y="0"/>
                </a:lnTo>
                <a:lnTo>
                  <a:pt x="9117860" y="1314449"/>
                </a:lnTo>
                <a:lnTo>
                  <a:pt x="0" y="1312068"/>
                </a:lnTo>
                <a:lnTo>
                  <a:pt x="0" y="130968"/>
                </a:lnTo>
                <a:close/>
              </a:path>
            </a:pathLst>
          </a:custGeom>
          <a:gradFill>
            <a:gsLst>
              <a:gs pos="0">
                <a:schemeClr val="accent1">
                  <a:lumMod val="40000"/>
                  <a:lumOff val="60000"/>
                </a:schemeClr>
              </a:gs>
              <a:gs pos="50000">
                <a:schemeClr val="accent1"/>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lnSpc>
                <a:spcPct val="100000"/>
              </a:lnSpc>
            </a:pPr>
            <a:endParaRPr lang="en-US" sz="1800" kern="1200">
              <a:solidFill>
                <a:schemeClr val="lt1"/>
              </a:solidFill>
              <a:latin typeface="+mn-lt"/>
              <a:ea typeface="+mn-ea"/>
              <a:cs typeface="+mn-cs"/>
            </a:endParaRPr>
          </a:p>
        </p:txBody>
      </p:sp>
      <p:sp>
        <p:nvSpPr>
          <p:cNvPr id="8" name="Freeform 7"/>
          <p:cNvSpPr/>
          <p:nvPr/>
        </p:nvSpPr>
        <p:spPr>
          <a:xfrm>
            <a:off x="-76" y="5293518"/>
            <a:ext cx="9144093" cy="1443038"/>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355114 w 9144000"/>
              <a:gd name="connsiteY0" fmla="*/ 0 h 1562100"/>
              <a:gd name="connsiteX1" fmla="*/ 9144000 w 9144000"/>
              <a:gd name="connsiteY1" fmla="*/ 104775 h 1562100"/>
              <a:gd name="connsiteX2" fmla="*/ 9144000 w 9144000"/>
              <a:gd name="connsiteY2" fmla="*/ 361950 h 1562100"/>
              <a:gd name="connsiteX3" fmla="*/ 6334125 w 9144000"/>
              <a:gd name="connsiteY3" fmla="*/ 1562100 h 1562100"/>
              <a:gd name="connsiteX4" fmla="*/ 0 w 9144000"/>
              <a:gd name="connsiteY4" fmla="*/ 495300 h 1562100"/>
              <a:gd name="connsiteX5" fmla="*/ 355114 w 9144000"/>
              <a:gd name="connsiteY5" fmla="*/ 0 h 1562100"/>
              <a:gd name="connsiteX0" fmla="*/ 411923 w 9144000"/>
              <a:gd name="connsiteY0" fmla="*/ 83344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411923 w 9144000"/>
              <a:gd name="connsiteY5" fmla="*/ 83344 h 1457325"/>
              <a:gd name="connsiteX0" fmla="*/ 28462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8462 w 9144000"/>
              <a:gd name="connsiteY5" fmla="*/ 9525 h 1457325"/>
              <a:gd name="connsiteX0" fmla="*/ 108942 w 9144000"/>
              <a:gd name="connsiteY0" fmla="*/ 10477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108942 w 9144000"/>
              <a:gd name="connsiteY5" fmla="*/ 104775 h 1457325"/>
              <a:gd name="connsiteX0" fmla="*/ 26095 w 9144000"/>
              <a:gd name="connsiteY0" fmla="*/ 14288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6095 w 9144000"/>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12977 w 9117905"/>
              <a:gd name="connsiteY4" fmla="*/ 311944 h 1457325"/>
              <a:gd name="connsiteX5" fmla="*/ 0 w 9117905"/>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310 w 9117905"/>
              <a:gd name="connsiteY4" fmla="*/ 376237 h 1457325"/>
              <a:gd name="connsiteX5" fmla="*/ 0 w 9117905"/>
              <a:gd name="connsiteY5" fmla="*/ 14288 h 1457325"/>
              <a:gd name="connsiteX0" fmla="*/ 0 w 9117905"/>
              <a:gd name="connsiteY0" fmla="*/ 14288 h 1531144"/>
              <a:gd name="connsiteX1" fmla="*/ 9117905 w 9117905"/>
              <a:gd name="connsiteY1" fmla="*/ 0 h 1531144"/>
              <a:gd name="connsiteX2" fmla="*/ 9117905 w 9117905"/>
              <a:gd name="connsiteY2" fmla="*/ 257175 h 1531144"/>
              <a:gd name="connsiteX3" fmla="*/ 6308030 w 9117905"/>
              <a:gd name="connsiteY3" fmla="*/ 1531144 h 1531144"/>
              <a:gd name="connsiteX4" fmla="*/ 2310 w 9117905"/>
              <a:gd name="connsiteY4" fmla="*/ 376237 h 1531144"/>
              <a:gd name="connsiteX5" fmla="*/ 0 w 9117905"/>
              <a:gd name="connsiteY5" fmla="*/ 14288 h 1531144"/>
              <a:gd name="connsiteX0" fmla="*/ 0 w 9117905"/>
              <a:gd name="connsiteY0" fmla="*/ 14288 h 1450181"/>
              <a:gd name="connsiteX1" fmla="*/ 9117905 w 9117905"/>
              <a:gd name="connsiteY1" fmla="*/ 0 h 1450181"/>
              <a:gd name="connsiteX2" fmla="*/ 9117905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8994819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9106070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06070"/>
              <a:gd name="connsiteY0" fmla="*/ 0 h 1435893"/>
              <a:gd name="connsiteX1" fmla="*/ 9013755 w 9106070"/>
              <a:gd name="connsiteY1" fmla="*/ 97630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2 h 1435895"/>
              <a:gd name="connsiteX1" fmla="*/ 9096602 w 9106070"/>
              <a:gd name="connsiteY1" fmla="*/ 0 h 1435895"/>
              <a:gd name="connsiteX2" fmla="*/ 9106070 w 9106070"/>
              <a:gd name="connsiteY2" fmla="*/ 242889 h 1435895"/>
              <a:gd name="connsiteX3" fmla="*/ 6260689 w 9106070"/>
              <a:gd name="connsiteY3" fmla="*/ 1435895 h 1435895"/>
              <a:gd name="connsiteX4" fmla="*/ 2310 w 9106070"/>
              <a:gd name="connsiteY4" fmla="*/ 361951 h 1435895"/>
              <a:gd name="connsiteX5" fmla="*/ 0 w 9106070"/>
              <a:gd name="connsiteY5" fmla="*/ 2 h 1435895"/>
              <a:gd name="connsiteX0" fmla="*/ 0 w 9106070"/>
              <a:gd name="connsiteY0" fmla="*/ 0 h 1435893"/>
              <a:gd name="connsiteX1" fmla="*/ 8973515 w 9106070"/>
              <a:gd name="connsiteY1" fmla="*/ 123823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7145 h 1443038"/>
              <a:gd name="connsiteX1" fmla="*/ 9089499 w 9106070"/>
              <a:gd name="connsiteY1" fmla="*/ 0 h 1443038"/>
              <a:gd name="connsiteX2" fmla="*/ 9106070 w 9106070"/>
              <a:gd name="connsiteY2" fmla="*/ 250032 h 1443038"/>
              <a:gd name="connsiteX3" fmla="*/ 6260689 w 9106070"/>
              <a:gd name="connsiteY3" fmla="*/ 1443038 h 1443038"/>
              <a:gd name="connsiteX4" fmla="*/ 2310 w 9106070"/>
              <a:gd name="connsiteY4" fmla="*/ 369094 h 1443038"/>
              <a:gd name="connsiteX5" fmla="*/ 0 w 9106070"/>
              <a:gd name="connsiteY5" fmla="*/ 7145 h 1443038"/>
              <a:gd name="connsiteX0" fmla="*/ 0 w 9089499"/>
              <a:gd name="connsiteY0" fmla="*/ 7145 h 1443038"/>
              <a:gd name="connsiteX1" fmla="*/ 9089499 w 9089499"/>
              <a:gd name="connsiteY1" fmla="*/ 0 h 1443038"/>
              <a:gd name="connsiteX2" fmla="*/ 8923808 w 9089499"/>
              <a:gd name="connsiteY2" fmla="*/ 197644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4767 w 9089499"/>
              <a:gd name="connsiteY2" fmla="*/ 247650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8982984 w 9089499"/>
              <a:gd name="connsiteY2" fmla="*/ 202406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130131 w 9089499"/>
              <a:gd name="connsiteY4" fmla="*/ 266700 h 1443038"/>
              <a:gd name="connsiteX5" fmla="*/ 0 w 9089499"/>
              <a:gd name="connsiteY5" fmla="*/ 7145 h 1443038"/>
              <a:gd name="connsiteX0" fmla="*/ 57 w 9089556"/>
              <a:gd name="connsiteY0" fmla="*/ 7145 h 1443038"/>
              <a:gd name="connsiteX1" fmla="*/ 9089556 w 9089556"/>
              <a:gd name="connsiteY1" fmla="*/ 0 h 1443038"/>
              <a:gd name="connsiteX2" fmla="*/ 9087191 w 9089556"/>
              <a:gd name="connsiteY2" fmla="*/ 254793 h 1443038"/>
              <a:gd name="connsiteX3" fmla="*/ 6260746 w 9089556"/>
              <a:gd name="connsiteY3" fmla="*/ 1443038 h 1443038"/>
              <a:gd name="connsiteX4" fmla="*/ 0 w 9089556"/>
              <a:gd name="connsiteY4" fmla="*/ 366713 h 1443038"/>
              <a:gd name="connsiteX5" fmla="*/ 57 w 9089556"/>
              <a:gd name="connsiteY5" fmla="*/ 7145 h 1443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089556" h="1443038">
                <a:moveTo>
                  <a:pt x="57" y="7145"/>
                </a:moveTo>
                <a:lnTo>
                  <a:pt x="9089556" y="0"/>
                </a:lnTo>
                <a:cubicBezTo>
                  <a:pt x="9087979" y="82550"/>
                  <a:pt x="9088768" y="172243"/>
                  <a:pt x="9087191" y="254793"/>
                </a:cubicBezTo>
                <a:lnTo>
                  <a:pt x="6260746" y="1443038"/>
                </a:lnTo>
                <a:lnTo>
                  <a:pt x="0" y="366713"/>
                </a:lnTo>
                <a:lnTo>
                  <a:pt x="57" y="7145"/>
                </a:lnTo>
                <a:close/>
              </a:path>
            </a:pathLst>
          </a:custGeom>
          <a:gradFill>
            <a:gsLst>
              <a:gs pos="0">
                <a:srgbClr val="000000"/>
              </a:gs>
              <a:gs pos="14000">
                <a:srgbClr val="333333"/>
              </a:gs>
              <a:gs pos="83000">
                <a:srgbClr val="0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lnSpc>
                <a:spcPct val="100000"/>
              </a:lnSpc>
            </a:pPr>
            <a:endParaRPr lang="en-US" sz="1800" kern="1200">
              <a:solidFill>
                <a:schemeClr val="lt1"/>
              </a:solidFill>
              <a:latin typeface="+mn-lt"/>
              <a:ea typeface="+mn-ea"/>
              <a:cs typeface="+mn-cs"/>
            </a:endParaRPr>
          </a:p>
        </p:txBody>
      </p:sp>
      <p:sp>
        <p:nvSpPr>
          <p:cNvPr id="9" name="Freeform 8"/>
          <p:cNvSpPr/>
          <p:nvPr/>
        </p:nvSpPr>
        <p:spPr>
          <a:xfrm>
            <a:off x="-76" y="5293518"/>
            <a:ext cx="9144093" cy="1443038"/>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355114 w 9144000"/>
              <a:gd name="connsiteY0" fmla="*/ 0 h 1562100"/>
              <a:gd name="connsiteX1" fmla="*/ 9144000 w 9144000"/>
              <a:gd name="connsiteY1" fmla="*/ 104775 h 1562100"/>
              <a:gd name="connsiteX2" fmla="*/ 9144000 w 9144000"/>
              <a:gd name="connsiteY2" fmla="*/ 361950 h 1562100"/>
              <a:gd name="connsiteX3" fmla="*/ 6334125 w 9144000"/>
              <a:gd name="connsiteY3" fmla="*/ 1562100 h 1562100"/>
              <a:gd name="connsiteX4" fmla="*/ 0 w 9144000"/>
              <a:gd name="connsiteY4" fmla="*/ 495300 h 1562100"/>
              <a:gd name="connsiteX5" fmla="*/ 355114 w 9144000"/>
              <a:gd name="connsiteY5" fmla="*/ 0 h 1562100"/>
              <a:gd name="connsiteX0" fmla="*/ 411923 w 9144000"/>
              <a:gd name="connsiteY0" fmla="*/ 83344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411923 w 9144000"/>
              <a:gd name="connsiteY5" fmla="*/ 83344 h 1457325"/>
              <a:gd name="connsiteX0" fmla="*/ 28462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8462 w 9144000"/>
              <a:gd name="connsiteY5" fmla="*/ 9525 h 1457325"/>
              <a:gd name="connsiteX0" fmla="*/ 108942 w 9144000"/>
              <a:gd name="connsiteY0" fmla="*/ 10477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108942 w 9144000"/>
              <a:gd name="connsiteY5" fmla="*/ 104775 h 1457325"/>
              <a:gd name="connsiteX0" fmla="*/ 26095 w 9144000"/>
              <a:gd name="connsiteY0" fmla="*/ 14288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6095 w 9144000"/>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12977 w 9117905"/>
              <a:gd name="connsiteY4" fmla="*/ 311944 h 1457325"/>
              <a:gd name="connsiteX5" fmla="*/ 0 w 9117905"/>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310 w 9117905"/>
              <a:gd name="connsiteY4" fmla="*/ 376237 h 1457325"/>
              <a:gd name="connsiteX5" fmla="*/ 0 w 9117905"/>
              <a:gd name="connsiteY5" fmla="*/ 14288 h 1457325"/>
              <a:gd name="connsiteX0" fmla="*/ 0 w 9117905"/>
              <a:gd name="connsiteY0" fmla="*/ 14288 h 1531144"/>
              <a:gd name="connsiteX1" fmla="*/ 9117905 w 9117905"/>
              <a:gd name="connsiteY1" fmla="*/ 0 h 1531144"/>
              <a:gd name="connsiteX2" fmla="*/ 9117905 w 9117905"/>
              <a:gd name="connsiteY2" fmla="*/ 257175 h 1531144"/>
              <a:gd name="connsiteX3" fmla="*/ 6308030 w 9117905"/>
              <a:gd name="connsiteY3" fmla="*/ 1531144 h 1531144"/>
              <a:gd name="connsiteX4" fmla="*/ 2310 w 9117905"/>
              <a:gd name="connsiteY4" fmla="*/ 376237 h 1531144"/>
              <a:gd name="connsiteX5" fmla="*/ 0 w 9117905"/>
              <a:gd name="connsiteY5" fmla="*/ 14288 h 1531144"/>
              <a:gd name="connsiteX0" fmla="*/ 0 w 9117905"/>
              <a:gd name="connsiteY0" fmla="*/ 14288 h 1450181"/>
              <a:gd name="connsiteX1" fmla="*/ 9117905 w 9117905"/>
              <a:gd name="connsiteY1" fmla="*/ 0 h 1450181"/>
              <a:gd name="connsiteX2" fmla="*/ 9117905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8994819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9106070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06070"/>
              <a:gd name="connsiteY0" fmla="*/ 0 h 1435893"/>
              <a:gd name="connsiteX1" fmla="*/ 9013755 w 9106070"/>
              <a:gd name="connsiteY1" fmla="*/ 97630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2 h 1435895"/>
              <a:gd name="connsiteX1" fmla="*/ 9096602 w 9106070"/>
              <a:gd name="connsiteY1" fmla="*/ 0 h 1435895"/>
              <a:gd name="connsiteX2" fmla="*/ 9106070 w 9106070"/>
              <a:gd name="connsiteY2" fmla="*/ 242889 h 1435895"/>
              <a:gd name="connsiteX3" fmla="*/ 6260689 w 9106070"/>
              <a:gd name="connsiteY3" fmla="*/ 1435895 h 1435895"/>
              <a:gd name="connsiteX4" fmla="*/ 2310 w 9106070"/>
              <a:gd name="connsiteY4" fmla="*/ 361951 h 1435895"/>
              <a:gd name="connsiteX5" fmla="*/ 0 w 9106070"/>
              <a:gd name="connsiteY5" fmla="*/ 2 h 1435895"/>
              <a:gd name="connsiteX0" fmla="*/ 0 w 9106070"/>
              <a:gd name="connsiteY0" fmla="*/ 0 h 1435893"/>
              <a:gd name="connsiteX1" fmla="*/ 8973515 w 9106070"/>
              <a:gd name="connsiteY1" fmla="*/ 123823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7145 h 1443038"/>
              <a:gd name="connsiteX1" fmla="*/ 9089499 w 9106070"/>
              <a:gd name="connsiteY1" fmla="*/ 0 h 1443038"/>
              <a:gd name="connsiteX2" fmla="*/ 9106070 w 9106070"/>
              <a:gd name="connsiteY2" fmla="*/ 250032 h 1443038"/>
              <a:gd name="connsiteX3" fmla="*/ 6260689 w 9106070"/>
              <a:gd name="connsiteY3" fmla="*/ 1443038 h 1443038"/>
              <a:gd name="connsiteX4" fmla="*/ 2310 w 9106070"/>
              <a:gd name="connsiteY4" fmla="*/ 369094 h 1443038"/>
              <a:gd name="connsiteX5" fmla="*/ 0 w 9106070"/>
              <a:gd name="connsiteY5" fmla="*/ 7145 h 1443038"/>
              <a:gd name="connsiteX0" fmla="*/ 0 w 9089499"/>
              <a:gd name="connsiteY0" fmla="*/ 7145 h 1443038"/>
              <a:gd name="connsiteX1" fmla="*/ 9089499 w 9089499"/>
              <a:gd name="connsiteY1" fmla="*/ 0 h 1443038"/>
              <a:gd name="connsiteX2" fmla="*/ 8923808 w 9089499"/>
              <a:gd name="connsiteY2" fmla="*/ 197644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4767 w 9089499"/>
              <a:gd name="connsiteY2" fmla="*/ 247650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8982984 w 9089499"/>
              <a:gd name="connsiteY2" fmla="*/ 202406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130131 w 9089499"/>
              <a:gd name="connsiteY4" fmla="*/ 266700 h 1443038"/>
              <a:gd name="connsiteX5" fmla="*/ 0 w 9089499"/>
              <a:gd name="connsiteY5" fmla="*/ 7145 h 1443038"/>
              <a:gd name="connsiteX0" fmla="*/ 57 w 9089556"/>
              <a:gd name="connsiteY0" fmla="*/ 7145 h 1443038"/>
              <a:gd name="connsiteX1" fmla="*/ 9089556 w 9089556"/>
              <a:gd name="connsiteY1" fmla="*/ 0 h 1443038"/>
              <a:gd name="connsiteX2" fmla="*/ 9087191 w 9089556"/>
              <a:gd name="connsiteY2" fmla="*/ 254793 h 1443038"/>
              <a:gd name="connsiteX3" fmla="*/ 6260746 w 9089556"/>
              <a:gd name="connsiteY3" fmla="*/ 1443038 h 1443038"/>
              <a:gd name="connsiteX4" fmla="*/ 0 w 9089556"/>
              <a:gd name="connsiteY4" fmla="*/ 366713 h 1443038"/>
              <a:gd name="connsiteX5" fmla="*/ 57 w 9089556"/>
              <a:gd name="connsiteY5" fmla="*/ 7145 h 1443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089556" h="1443038">
                <a:moveTo>
                  <a:pt x="57" y="7145"/>
                </a:moveTo>
                <a:lnTo>
                  <a:pt x="9089556" y="0"/>
                </a:lnTo>
                <a:cubicBezTo>
                  <a:pt x="9087979" y="82550"/>
                  <a:pt x="9088768" y="172243"/>
                  <a:pt x="9087191" y="254793"/>
                </a:cubicBezTo>
                <a:lnTo>
                  <a:pt x="6260746" y="1443038"/>
                </a:lnTo>
                <a:lnTo>
                  <a:pt x="0" y="366713"/>
                </a:lnTo>
                <a:lnTo>
                  <a:pt x="57" y="7145"/>
                </a:lnTo>
                <a:close/>
              </a:path>
            </a:pathLst>
          </a:custGeom>
          <a:gradFill>
            <a:gsLst>
              <a:gs pos="41000">
                <a:srgbClr val="000000">
                  <a:alpha val="0"/>
                </a:srgbClr>
              </a:gs>
              <a:gs pos="57000">
                <a:srgbClr val="4D4D4D"/>
              </a:gs>
              <a:gs pos="100000">
                <a:srgbClr val="000000">
                  <a:alpha val="0"/>
                </a:srgbClr>
              </a:gs>
            </a:gsLst>
            <a:lin ang="6000000" scaled="0"/>
          </a:gradFill>
          <a:ln>
            <a:noFill/>
          </a:ln>
          <a:effectLst>
            <a:softEdge rad="317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lnSpc>
                <a:spcPct val="100000"/>
              </a:lnSpc>
            </a:pPr>
            <a:endParaRPr lang="en-US" sz="1800" kern="1200">
              <a:solidFill>
                <a:schemeClr val="lt1"/>
              </a:solidFill>
              <a:latin typeface="+mn-lt"/>
              <a:ea typeface="+mn-ea"/>
              <a:cs typeface="+mn-cs"/>
            </a:endParaRPr>
          </a:p>
        </p:txBody>
      </p:sp>
      <p:sp>
        <p:nvSpPr>
          <p:cNvPr id="2" name="Title 1"/>
          <p:cNvSpPr>
            <a:spLocks noGrp="1"/>
          </p:cNvSpPr>
          <p:nvPr>
            <p:ph type="title"/>
          </p:nvPr>
        </p:nvSpPr>
        <p:spPr>
          <a:xfrm>
            <a:off x="722313" y="3633787"/>
            <a:ext cx="7772400" cy="1362075"/>
          </a:xfrm>
        </p:spPr>
        <p:txBody>
          <a:bodyPr anchor="t"/>
          <a:lstStyle>
            <a:lvl1pPr algn="l">
              <a:defRPr sz="4000" b="0" i="0" cap="all" baseline="0"/>
            </a:lvl1pPr>
          </a:lstStyle>
          <a:p>
            <a:r>
              <a:rPr lang="en-US"/>
              <a:t>Click to edit Master title style</a:t>
            </a:r>
            <a:endParaRPr lang="en-US" dirty="0"/>
          </a:p>
        </p:txBody>
      </p:sp>
      <p:sp>
        <p:nvSpPr>
          <p:cNvPr id="3" name="Text Placeholder 2"/>
          <p:cNvSpPr>
            <a:spLocks noGrp="1"/>
          </p:cNvSpPr>
          <p:nvPr>
            <p:ph type="body" idx="1"/>
          </p:nvPr>
        </p:nvSpPr>
        <p:spPr>
          <a:xfrm>
            <a:off x="722313" y="2133600"/>
            <a:ext cx="7772400" cy="1500187"/>
          </a:xfrm>
        </p:spPr>
        <p:txBody>
          <a:bodyPr anchor="b"/>
          <a:lstStyle>
            <a:lvl1pPr marL="0" indent="0">
              <a:buNone/>
              <a:defRPr sz="200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10" name="Rectangle 9"/>
          <p:cNvSpPr/>
          <p:nvPr/>
        </p:nvSpPr>
        <p:spPr>
          <a:xfrm>
            <a:off x="0" y="5262465"/>
            <a:ext cx="9144000" cy="74645"/>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10"/>
          <p:cNvSpPr/>
          <p:nvPr/>
        </p:nvSpPr>
        <p:spPr>
          <a:xfrm>
            <a:off x="130" y="5502670"/>
            <a:ext cx="9144066" cy="1271150"/>
          </a:xfrm>
          <a:custGeom>
            <a:avLst/>
            <a:gdLst>
              <a:gd name="connsiteX0" fmla="*/ 9331 w 9144000"/>
              <a:gd name="connsiteY0" fmla="*/ 111968 h 1278294"/>
              <a:gd name="connsiteX1" fmla="*/ 6288833 w 9144000"/>
              <a:gd name="connsiteY1" fmla="*/ 1194319 h 1278294"/>
              <a:gd name="connsiteX2" fmla="*/ 9144000 w 9144000"/>
              <a:gd name="connsiteY2" fmla="*/ 0 h 1278294"/>
              <a:gd name="connsiteX3" fmla="*/ 9144000 w 9144000"/>
              <a:gd name="connsiteY3" fmla="*/ 83976 h 1278294"/>
              <a:gd name="connsiteX4" fmla="*/ 6279502 w 9144000"/>
              <a:gd name="connsiteY4" fmla="*/ 1278294 h 1278294"/>
              <a:gd name="connsiteX5" fmla="*/ 0 w 9144000"/>
              <a:gd name="connsiteY5" fmla="*/ 195943 h 1278294"/>
              <a:gd name="connsiteX6" fmla="*/ 9331 w 9144000"/>
              <a:gd name="connsiteY6" fmla="*/ 111968 h 1278294"/>
              <a:gd name="connsiteX0" fmla="*/ 0 w 9134669"/>
              <a:gd name="connsiteY0" fmla="*/ 111968 h 1278294"/>
              <a:gd name="connsiteX1" fmla="*/ 6279502 w 9134669"/>
              <a:gd name="connsiteY1" fmla="*/ 1194319 h 1278294"/>
              <a:gd name="connsiteX2" fmla="*/ 9134669 w 9134669"/>
              <a:gd name="connsiteY2" fmla="*/ 0 h 1278294"/>
              <a:gd name="connsiteX3" fmla="*/ 9134669 w 9134669"/>
              <a:gd name="connsiteY3" fmla="*/ 83976 h 1278294"/>
              <a:gd name="connsiteX4" fmla="*/ 6270171 w 9134669"/>
              <a:gd name="connsiteY4" fmla="*/ 1278294 h 1278294"/>
              <a:gd name="connsiteX5" fmla="*/ 171644 w 9134669"/>
              <a:gd name="connsiteY5" fmla="*/ 388824 h 1278294"/>
              <a:gd name="connsiteX6" fmla="*/ 0 w 9134669"/>
              <a:gd name="connsiteY6" fmla="*/ 111968 h 1278294"/>
              <a:gd name="connsiteX0" fmla="*/ 0 w 9134669"/>
              <a:gd name="connsiteY0" fmla="*/ 111968 h 1278294"/>
              <a:gd name="connsiteX1" fmla="*/ 6279502 w 9134669"/>
              <a:gd name="connsiteY1" fmla="*/ 1194319 h 1278294"/>
              <a:gd name="connsiteX2" fmla="*/ 9134669 w 9134669"/>
              <a:gd name="connsiteY2" fmla="*/ 0 h 1278294"/>
              <a:gd name="connsiteX3" fmla="*/ 9134669 w 9134669"/>
              <a:gd name="connsiteY3" fmla="*/ 83976 h 1278294"/>
              <a:gd name="connsiteX4" fmla="*/ 6270171 w 9134669"/>
              <a:gd name="connsiteY4" fmla="*/ 1278294 h 1278294"/>
              <a:gd name="connsiteX5" fmla="*/ 194 w 9134669"/>
              <a:gd name="connsiteY5" fmla="*/ 195943 h 1278294"/>
              <a:gd name="connsiteX6" fmla="*/ 0 w 9134669"/>
              <a:gd name="connsiteY6" fmla="*/ 111968 h 1278294"/>
              <a:gd name="connsiteX0" fmla="*/ 49877 w 9134540"/>
              <a:gd name="connsiteY0" fmla="*/ 42912 h 1278294"/>
              <a:gd name="connsiteX1" fmla="*/ 6279373 w 9134540"/>
              <a:gd name="connsiteY1" fmla="*/ 1194319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49877 w 9134540"/>
              <a:gd name="connsiteY6" fmla="*/ 42912 h 1278294"/>
              <a:gd name="connsiteX0" fmla="*/ 2252 w 9134540"/>
              <a:gd name="connsiteY0" fmla="*/ 116731 h 1278294"/>
              <a:gd name="connsiteX1" fmla="*/ 6279373 w 9134540"/>
              <a:gd name="connsiteY1" fmla="*/ 1194319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78294"/>
              <a:gd name="connsiteX1" fmla="*/ 6279373 w 9134540"/>
              <a:gd name="connsiteY1" fmla="*/ 1234801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78294"/>
              <a:gd name="connsiteX1" fmla="*/ 6307948 w 9134540"/>
              <a:gd name="connsiteY1" fmla="*/ 1189558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28287"/>
              <a:gd name="connsiteX1" fmla="*/ 6307948 w 9134540"/>
              <a:gd name="connsiteY1" fmla="*/ 1189558 h 1228287"/>
              <a:gd name="connsiteX2" fmla="*/ 9134540 w 9134540"/>
              <a:gd name="connsiteY2" fmla="*/ 0 h 1228287"/>
              <a:gd name="connsiteX3" fmla="*/ 9134540 w 9134540"/>
              <a:gd name="connsiteY3" fmla="*/ 83976 h 1228287"/>
              <a:gd name="connsiteX4" fmla="*/ 6270042 w 9134540"/>
              <a:gd name="connsiteY4" fmla="*/ 1228287 h 1228287"/>
              <a:gd name="connsiteX5" fmla="*/ 65 w 9134540"/>
              <a:gd name="connsiteY5" fmla="*/ 195943 h 1228287"/>
              <a:gd name="connsiteX6" fmla="*/ 2252 w 9134540"/>
              <a:gd name="connsiteY6" fmla="*/ 116731 h 1228287"/>
              <a:gd name="connsiteX0" fmla="*/ 2252 w 9134540"/>
              <a:gd name="connsiteY0" fmla="*/ 116731 h 1266387"/>
              <a:gd name="connsiteX1" fmla="*/ 6307948 w 9134540"/>
              <a:gd name="connsiteY1" fmla="*/ 1189558 h 1266387"/>
              <a:gd name="connsiteX2" fmla="*/ 9134540 w 9134540"/>
              <a:gd name="connsiteY2" fmla="*/ 0 h 1266387"/>
              <a:gd name="connsiteX3" fmla="*/ 9134540 w 9134540"/>
              <a:gd name="connsiteY3" fmla="*/ 83976 h 1266387"/>
              <a:gd name="connsiteX4" fmla="*/ 6315286 w 9134540"/>
              <a:gd name="connsiteY4" fmla="*/ 1266387 h 1266387"/>
              <a:gd name="connsiteX5" fmla="*/ 65 w 9134540"/>
              <a:gd name="connsiteY5" fmla="*/ 195943 h 1266387"/>
              <a:gd name="connsiteX6" fmla="*/ 2252 w 9134540"/>
              <a:gd name="connsiteY6" fmla="*/ 116731 h 1266387"/>
              <a:gd name="connsiteX0" fmla="*/ 2252 w 9134540"/>
              <a:gd name="connsiteY0" fmla="*/ 152450 h 1302106"/>
              <a:gd name="connsiteX1" fmla="*/ 6307948 w 9134540"/>
              <a:gd name="connsiteY1" fmla="*/ 1225277 h 1302106"/>
              <a:gd name="connsiteX2" fmla="*/ 8932134 w 9134540"/>
              <a:gd name="connsiteY2" fmla="*/ 0 h 1302106"/>
              <a:gd name="connsiteX3" fmla="*/ 9134540 w 9134540"/>
              <a:gd name="connsiteY3" fmla="*/ 119695 h 1302106"/>
              <a:gd name="connsiteX4" fmla="*/ 6315286 w 9134540"/>
              <a:gd name="connsiteY4" fmla="*/ 1302106 h 1302106"/>
              <a:gd name="connsiteX5" fmla="*/ 65 w 9134540"/>
              <a:gd name="connsiteY5" fmla="*/ 231662 h 1302106"/>
              <a:gd name="connsiteX6" fmla="*/ 2252 w 9134540"/>
              <a:gd name="connsiteY6" fmla="*/ 152450 h 1302106"/>
              <a:gd name="connsiteX0" fmla="*/ 2252 w 9144066"/>
              <a:gd name="connsiteY0" fmla="*/ 121494 h 1271150"/>
              <a:gd name="connsiteX1" fmla="*/ 6307948 w 9144066"/>
              <a:gd name="connsiteY1" fmla="*/ 1194321 h 1271150"/>
              <a:gd name="connsiteX2" fmla="*/ 9144066 w 9144066"/>
              <a:gd name="connsiteY2" fmla="*/ 0 h 1271150"/>
              <a:gd name="connsiteX3" fmla="*/ 9134540 w 9144066"/>
              <a:gd name="connsiteY3" fmla="*/ 88739 h 1271150"/>
              <a:gd name="connsiteX4" fmla="*/ 6315286 w 9144066"/>
              <a:gd name="connsiteY4" fmla="*/ 1271150 h 1271150"/>
              <a:gd name="connsiteX5" fmla="*/ 65 w 9144066"/>
              <a:gd name="connsiteY5" fmla="*/ 200706 h 1271150"/>
              <a:gd name="connsiteX6" fmla="*/ 2252 w 9144066"/>
              <a:gd name="connsiteY6" fmla="*/ 121494 h 1271150"/>
              <a:gd name="connsiteX0" fmla="*/ 2252 w 9144066"/>
              <a:gd name="connsiteY0" fmla="*/ 121494 h 1271150"/>
              <a:gd name="connsiteX1" fmla="*/ 6307948 w 9144066"/>
              <a:gd name="connsiteY1" fmla="*/ 1194321 h 1271150"/>
              <a:gd name="connsiteX2" fmla="*/ 9144066 w 9144066"/>
              <a:gd name="connsiteY2" fmla="*/ 0 h 1271150"/>
              <a:gd name="connsiteX3" fmla="*/ 9051196 w 9144066"/>
              <a:gd name="connsiteY3" fmla="*/ 236376 h 1271150"/>
              <a:gd name="connsiteX4" fmla="*/ 6315286 w 9144066"/>
              <a:gd name="connsiteY4" fmla="*/ 1271150 h 1271150"/>
              <a:gd name="connsiteX5" fmla="*/ 65 w 9144066"/>
              <a:gd name="connsiteY5" fmla="*/ 200706 h 1271150"/>
              <a:gd name="connsiteX6" fmla="*/ 2252 w 9144066"/>
              <a:gd name="connsiteY6" fmla="*/ 121494 h 1271150"/>
              <a:gd name="connsiteX0" fmla="*/ 2252 w 9144066"/>
              <a:gd name="connsiteY0" fmla="*/ 121494 h 1271150"/>
              <a:gd name="connsiteX1" fmla="*/ 6307948 w 9144066"/>
              <a:gd name="connsiteY1" fmla="*/ 1194321 h 1271150"/>
              <a:gd name="connsiteX2" fmla="*/ 9144066 w 9144066"/>
              <a:gd name="connsiteY2" fmla="*/ 0 h 1271150"/>
              <a:gd name="connsiteX3" fmla="*/ 9141683 w 9144066"/>
              <a:gd name="connsiteY3" fmla="*/ 79214 h 1271150"/>
              <a:gd name="connsiteX4" fmla="*/ 6315286 w 9144066"/>
              <a:gd name="connsiteY4" fmla="*/ 1271150 h 1271150"/>
              <a:gd name="connsiteX5" fmla="*/ 65 w 9144066"/>
              <a:gd name="connsiteY5" fmla="*/ 200706 h 1271150"/>
              <a:gd name="connsiteX6" fmla="*/ 2252 w 9144066"/>
              <a:gd name="connsiteY6" fmla="*/ 121494 h 1271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66" h="1271150">
                <a:moveTo>
                  <a:pt x="2252" y="121494"/>
                </a:moveTo>
                <a:lnTo>
                  <a:pt x="6307948" y="1194321"/>
                </a:lnTo>
                <a:lnTo>
                  <a:pt x="9144066" y="0"/>
                </a:lnTo>
                <a:cubicBezTo>
                  <a:pt x="9143272" y="26405"/>
                  <a:pt x="9142477" y="52809"/>
                  <a:pt x="9141683" y="79214"/>
                </a:cubicBezTo>
                <a:lnTo>
                  <a:pt x="6315286" y="1271150"/>
                </a:lnTo>
                <a:lnTo>
                  <a:pt x="65" y="200706"/>
                </a:lnTo>
                <a:cubicBezTo>
                  <a:pt x="0" y="172714"/>
                  <a:pt x="2317" y="149486"/>
                  <a:pt x="2252" y="121494"/>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458CC734-33C0-4F47-9035-8A9591722130}" type="datetimeFigureOut">
              <a:rPr lang="en-US" smtClean="0"/>
              <a:t>2/13/2021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52D5BE-2AC5-4B24-9B1D-2CCAF916C9CB}"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reeform 7"/>
          <p:cNvSpPr/>
          <p:nvPr/>
        </p:nvSpPr>
        <p:spPr>
          <a:xfrm>
            <a:off x="1807389" y="6148043"/>
            <a:ext cx="7338991" cy="711996"/>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3"/>
              </a:gs>
              <a:gs pos="40000">
                <a:schemeClr val="accent3">
                  <a:lumMod val="40000"/>
                  <a:lumOff val="60000"/>
                </a:schemeClr>
              </a:gs>
              <a:gs pos="48000">
                <a:schemeClr val="accent3"/>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p:cNvSpPr/>
          <p:nvPr/>
        </p:nvSpPr>
        <p:spPr>
          <a:xfrm>
            <a:off x="0" y="5457825"/>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1"/>
              </a:gs>
              <a:gs pos="52000">
                <a:schemeClr val="accent1">
                  <a:lumMod val="40000"/>
                  <a:lumOff val="60000"/>
                </a:schemeClr>
              </a:gs>
              <a:gs pos="66000">
                <a:schemeClr val="accent1"/>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p:txBody>
          <a:bodyPr/>
          <a:lstStyle/>
          <a:p>
            <a:r>
              <a:rPr lang="en-US"/>
              <a:t>Click to edit Master title style</a:t>
            </a:r>
          </a:p>
        </p:txBody>
      </p:sp>
      <p:sp>
        <p:nvSpPr>
          <p:cNvPr id="10" name="Freeform 9"/>
          <p:cNvSpPr/>
          <p:nvPr/>
        </p:nvSpPr>
        <p:spPr>
          <a:xfrm>
            <a:off x="-196" y="5412337"/>
            <a:ext cx="7605568" cy="927910"/>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10"/>
          <p:cNvSpPr/>
          <p:nvPr/>
        </p:nvSpPr>
        <p:spPr>
          <a:xfrm>
            <a:off x="1680725" y="6116507"/>
            <a:ext cx="7465656" cy="741493"/>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458CC734-33C0-4F47-9035-8A9591722130}" type="datetimeFigureOut">
              <a:rPr lang="en-US" smtClean="0"/>
              <a:t>2/13/2021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52D5BE-2AC5-4B24-9B1D-2CCAF916C9CB}" type="slidenum">
              <a:rPr lang="en-US" smtClean="0"/>
              <a:t>‹#›</a:t>
            </a:fld>
            <a:endParaRPr lang="en-US"/>
          </a:p>
        </p:txBody>
      </p:sp>
      <p:sp>
        <p:nvSpPr>
          <p:cNvPr id="13" name="Content Placeholder 12"/>
          <p:cNvSpPr>
            <a:spLocks noGrp="1"/>
          </p:cNvSpPr>
          <p:nvPr>
            <p:ph sz="quarter" idx="13"/>
          </p:nvPr>
        </p:nvSpPr>
        <p:spPr>
          <a:xfrm>
            <a:off x="685800" y="1536192"/>
            <a:ext cx="3657600" cy="387705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5" name="Content Placeholder 14"/>
          <p:cNvSpPr>
            <a:spLocks noGrp="1"/>
          </p:cNvSpPr>
          <p:nvPr>
            <p:ph sz="quarter" idx="14"/>
          </p:nvPr>
        </p:nvSpPr>
        <p:spPr>
          <a:xfrm>
            <a:off x="4800600" y="1536192"/>
            <a:ext cx="3657600" cy="387705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reeform 9"/>
          <p:cNvSpPr/>
          <p:nvPr/>
        </p:nvSpPr>
        <p:spPr>
          <a:xfrm>
            <a:off x="1807389" y="6148043"/>
            <a:ext cx="7338991" cy="711996"/>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1"/>
              </a:gs>
              <a:gs pos="40000">
                <a:schemeClr val="accent1">
                  <a:lumMod val="40000"/>
                  <a:lumOff val="60000"/>
                </a:schemeClr>
              </a:gs>
              <a:gs pos="48000">
                <a:schemeClr val="accent1"/>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11" name="Freeform 10"/>
          <p:cNvSpPr/>
          <p:nvPr/>
        </p:nvSpPr>
        <p:spPr>
          <a:xfrm>
            <a:off x="0" y="5457825"/>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3"/>
              </a:gs>
              <a:gs pos="52000">
                <a:schemeClr val="accent3">
                  <a:lumMod val="40000"/>
                  <a:lumOff val="60000"/>
                </a:schemeClr>
              </a:gs>
              <a:gs pos="66000">
                <a:schemeClr val="accent3"/>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85800" y="1535113"/>
            <a:ext cx="3657600" cy="639762"/>
          </a:xfrm>
        </p:spPr>
        <p:txBody>
          <a:bodyPr anchor="b">
            <a:normAutofit/>
          </a:bodyPr>
          <a:lstStyle>
            <a:lvl1pPr marL="0" indent="0">
              <a:buNone/>
              <a:defRPr sz="2000" b="0" baseline="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5" name="Text Placeholder 4"/>
          <p:cNvSpPr>
            <a:spLocks noGrp="1"/>
          </p:cNvSpPr>
          <p:nvPr>
            <p:ph type="body" sz="quarter" idx="3"/>
          </p:nvPr>
        </p:nvSpPr>
        <p:spPr>
          <a:xfrm>
            <a:off x="4800600" y="1535113"/>
            <a:ext cx="3657600" cy="639762"/>
          </a:xfrm>
        </p:spPr>
        <p:txBody>
          <a:bodyPr anchor="b">
            <a:normAutofit/>
          </a:bodyPr>
          <a:lstStyle>
            <a:lvl1pPr marL="0" indent="0">
              <a:buNone/>
              <a:defRPr sz="20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Freeform 11"/>
          <p:cNvSpPr/>
          <p:nvPr/>
        </p:nvSpPr>
        <p:spPr>
          <a:xfrm>
            <a:off x="-196" y="5412337"/>
            <a:ext cx="7605568" cy="927910"/>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12"/>
          <p:cNvSpPr/>
          <p:nvPr/>
        </p:nvSpPr>
        <p:spPr>
          <a:xfrm>
            <a:off x="1680725" y="6116507"/>
            <a:ext cx="7465656" cy="741493"/>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Date Placeholder 6"/>
          <p:cNvSpPr>
            <a:spLocks noGrp="1"/>
          </p:cNvSpPr>
          <p:nvPr>
            <p:ph type="dt" sz="half" idx="10"/>
          </p:nvPr>
        </p:nvSpPr>
        <p:spPr/>
        <p:txBody>
          <a:bodyPr/>
          <a:lstStyle/>
          <a:p>
            <a:fld id="{458CC734-33C0-4F47-9035-8A9591722130}" type="datetimeFigureOut">
              <a:rPr lang="en-US" smtClean="0"/>
              <a:t>2/13/2021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C52D5BE-2AC5-4B24-9B1D-2CCAF916C9CB}" type="slidenum">
              <a:rPr lang="en-US" smtClean="0"/>
              <a:t>‹#›</a:t>
            </a:fld>
            <a:endParaRPr lang="en-US"/>
          </a:p>
        </p:txBody>
      </p:sp>
      <p:sp>
        <p:nvSpPr>
          <p:cNvPr id="15" name="Content Placeholder 14"/>
          <p:cNvSpPr>
            <a:spLocks noGrp="1"/>
          </p:cNvSpPr>
          <p:nvPr>
            <p:ph sz="quarter" idx="13"/>
          </p:nvPr>
        </p:nvSpPr>
        <p:spPr>
          <a:xfrm>
            <a:off x="685800" y="2209800"/>
            <a:ext cx="3657600" cy="3200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7" name="Content Placeholder 16"/>
          <p:cNvSpPr>
            <a:spLocks noGrp="1"/>
          </p:cNvSpPr>
          <p:nvPr>
            <p:ph sz="quarter" idx="14"/>
          </p:nvPr>
        </p:nvSpPr>
        <p:spPr>
          <a:xfrm>
            <a:off x="4800600" y="2209800"/>
            <a:ext cx="3657600" cy="3200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Freeform 5"/>
          <p:cNvSpPr/>
          <p:nvPr/>
        </p:nvSpPr>
        <p:spPr>
          <a:xfrm>
            <a:off x="1" y="5010151"/>
            <a:ext cx="7439025" cy="157162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Lst>
            <a:ahLst/>
            <a:cxnLst>
              <a:cxn ang="0">
                <a:pos x="connsiteX0" y="connsiteY0"/>
              </a:cxn>
              <a:cxn ang="0">
                <a:pos x="connsiteX1" y="connsiteY1"/>
              </a:cxn>
              <a:cxn ang="0">
                <a:pos x="connsiteX2" y="connsiteY2"/>
              </a:cxn>
              <a:cxn ang="0">
                <a:pos x="connsiteX3" y="connsiteY3"/>
              </a:cxn>
            </a:cxnLst>
            <a:rect l="l" t="t" r="r" b="b"/>
            <a:pathLst>
              <a:path w="7415827" h="1571625">
                <a:moveTo>
                  <a:pt x="0" y="0"/>
                </a:moveTo>
                <a:lnTo>
                  <a:pt x="7415827" y="866775"/>
                </a:lnTo>
                <a:lnTo>
                  <a:pt x="0" y="1571625"/>
                </a:lnTo>
                <a:lnTo>
                  <a:pt x="0" y="0"/>
                </a:lnTo>
                <a:close/>
              </a:path>
            </a:pathLst>
          </a:custGeom>
          <a:gradFill>
            <a:gsLst>
              <a:gs pos="0">
                <a:srgbClr val="000000"/>
              </a:gs>
              <a:gs pos="24000">
                <a:srgbClr val="333333"/>
              </a:gs>
              <a:gs pos="90000">
                <a:srgbClr val="0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reeform 6"/>
          <p:cNvSpPr/>
          <p:nvPr/>
        </p:nvSpPr>
        <p:spPr>
          <a:xfrm>
            <a:off x="0" y="5731667"/>
            <a:ext cx="9147178" cy="1126333"/>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818007 h 1075182"/>
              <a:gd name="connsiteX1" fmla="*/ 9124990 w 9144000"/>
              <a:gd name="connsiteY1" fmla="*/ 0 h 1075182"/>
              <a:gd name="connsiteX2" fmla="*/ 9144000 w 9144000"/>
              <a:gd name="connsiteY2" fmla="*/ 1075182 h 1075182"/>
              <a:gd name="connsiteX3" fmla="*/ 0 w 9144000"/>
              <a:gd name="connsiteY3" fmla="*/ 1065657 h 1075182"/>
              <a:gd name="connsiteX4" fmla="*/ 20 w 9144000"/>
              <a:gd name="connsiteY4" fmla="*/ 818007 h 1075182"/>
              <a:gd name="connsiteX0" fmla="*/ 20 w 9124990"/>
              <a:gd name="connsiteY0" fmla="*/ 818007 h 1065657"/>
              <a:gd name="connsiteX1" fmla="*/ 9124990 w 9124990"/>
              <a:gd name="connsiteY1" fmla="*/ 0 h 1065657"/>
              <a:gd name="connsiteX2" fmla="*/ 8854092 w 9124990"/>
              <a:gd name="connsiteY2" fmla="*/ 585026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9122615 w 9124990"/>
              <a:gd name="connsiteY2" fmla="*/ 1063889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8766171 w 9124990"/>
              <a:gd name="connsiteY2" fmla="*/ 508228 h 1065657"/>
              <a:gd name="connsiteX3" fmla="*/ 0 w 9124990"/>
              <a:gd name="connsiteY3" fmla="*/ 1065657 h 1065657"/>
              <a:gd name="connsiteX4" fmla="*/ 20 w 9124990"/>
              <a:gd name="connsiteY4" fmla="*/ 818007 h 1065657"/>
              <a:gd name="connsiteX0" fmla="*/ 20 w 9128161"/>
              <a:gd name="connsiteY0" fmla="*/ 818007 h 1068407"/>
              <a:gd name="connsiteX1" fmla="*/ 9124990 w 9128161"/>
              <a:gd name="connsiteY1" fmla="*/ 0 h 1068407"/>
              <a:gd name="connsiteX2" fmla="*/ 9127369 w 9128161"/>
              <a:gd name="connsiteY2" fmla="*/ 1068407 h 1068407"/>
              <a:gd name="connsiteX3" fmla="*/ 0 w 9128161"/>
              <a:gd name="connsiteY3" fmla="*/ 1065657 h 1068407"/>
              <a:gd name="connsiteX4" fmla="*/ 20 w 9128161"/>
              <a:gd name="connsiteY4" fmla="*/ 818007 h 10684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28161" h="1068407">
                <a:moveTo>
                  <a:pt x="20" y="818007"/>
                </a:moveTo>
                <a:lnTo>
                  <a:pt x="9124990" y="0"/>
                </a:lnTo>
                <a:cubicBezTo>
                  <a:pt x="9124198" y="354630"/>
                  <a:pt x="9128161" y="713777"/>
                  <a:pt x="9127369" y="1068407"/>
                </a:cubicBezTo>
                <a:lnTo>
                  <a:pt x="0" y="1065657"/>
                </a:lnTo>
                <a:cubicBezTo>
                  <a:pt x="7" y="983107"/>
                  <a:pt x="13" y="900557"/>
                  <a:pt x="20" y="818007"/>
                </a:cubicBezTo>
                <a:close/>
              </a:path>
            </a:pathLst>
          </a:custGeom>
          <a:gradFill>
            <a:gsLst>
              <a:gs pos="39000">
                <a:schemeClr val="accent1"/>
              </a:gs>
              <a:gs pos="50000">
                <a:schemeClr val="accent1">
                  <a:lumMod val="40000"/>
                  <a:lumOff val="60000"/>
                </a:schemeClr>
              </a:gs>
              <a:gs pos="58000">
                <a:schemeClr val="accent1"/>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p:txBody>
          <a:bodyPr/>
          <a:lstStyle/>
          <a:p>
            <a:r>
              <a:rPr lang="en-US"/>
              <a:t>Click to edit Master title style</a:t>
            </a:r>
          </a:p>
        </p:txBody>
      </p:sp>
      <p:sp>
        <p:nvSpPr>
          <p:cNvPr id="8" name="Freeform 7"/>
          <p:cNvSpPr/>
          <p:nvPr/>
        </p:nvSpPr>
        <p:spPr>
          <a:xfrm>
            <a:off x="0" y="4973410"/>
            <a:ext cx="7674867" cy="928299"/>
          </a:xfrm>
          <a:custGeom>
            <a:avLst/>
            <a:gdLst>
              <a:gd name="connsiteX0" fmla="*/ 0 w 7548466"/>
              <a:gd name="connsiteY0" fmla="*/ 0 h 933061"/>
              <a:gd name="connsiteX1" fmla="*/ 9331 w 7548466"/>
              <a:gd name="connsiteY1" fmla="*/ 65314 h 933061"/>
              <a:gd name="connsiteX2" fmla="*/ 7221894 w 7548466"/>
              <a:gd name="connsiteY2" fmla="*/ 933061 h 933061"/>
              <a:gd name="connsiteX3" fmla="*/ 7548466 w 7548466"/>
              <a:gd name="connsiteY3" fmla="*/ 914400 h 933061"/>
              <a:gd name="connsiteX4" fmla="*/ 0 w 7548466"/>
              <a:gd name="connsiteY4" fmla="*/ 0 h 933061"/>
              <a:gd name="connsiteX0" fmla="*/ 131163 w 7539135"/>
              <a:gd name="connsiteY0" fmla="*/ 0 h 1042598"/>
              <a:gd name="connsiteX1" fmla="*/ 0 w 7539135"/>
              <a:gd name="connsiteY1" fmla="*/ 174851 h 1042598"/>
              <a:gd name="connsiteX2" fmla="*/ 7212563 w 7539135"/>
              <a:gd name="connsiteY2" fmla="*/ 1042598 h 1042598"/>
              <a:gd name="connsiteX3" fmla="*/ 7539135 w 7539135"/>
              <a:gd name="connsiteY3" fmla="*/ 1023937 h 1042598"/>
              <a:gd name="connsiteX4" fmla="*/ 131163 w 7539135"/>
              <a:gd name="connsiteY4" fmla="*/ 0 h 1042598"/>
              <a:gd name="connsiteX0" fmla="*/ 0 w 7407972"/>
              <a:gd name="connsiteY0" fmla="*/ 0 h 1042598"/>
              <a:gd name="connsiteX1" fmla="*/ 85531 w 7407972"/>
              <a:gd name="connsiteY1" fmla="*/ 134370 h 1042598"/>
              <a:gd name="connsiteX2" fmla="*/ 7081400 w 7407972"/>
              <a:gd name="connsiteY2" fmla="*/ 1042598 h 1042598"/>
              <a:gd name="connsiteX3" fmla="*/ 7407972 w 7407972"/>
              <a:gd name="connsiteY3" fmla="*/ 1023937 h 1042598"/>
              <a:gd name="connsiteX4" fmla="*/ 0 w 7407972"/>
              <a:gd name="connsiteY4" fmla="*/ 0 h 1042598"/>
              <a:gd name="connsiteX0" fmla="*/ 131163 w 7539135"/>
              <a:gd name="connsiteY0" fmla="*/ 0 h 1042598"/>
              <a:gd name="connsiteX1" fmla="*/ 0 w 7539135"/>
              <a:gd name="connsiteY1" fmla="*/ 193902 h 1042598"/>
              <a:gd name="connsiteX2" fmla="*/ 7212563 w 7539135"/>
              <a:gd name="connsiteY2" fmla="*/ 1042598 h 1042598"/>
              <a:gd name="connsiteX3" fmla="*/ 7539135 w 7539135"/>
              <a:gd name="connsiteY3" fmla="*/ 1023937 h 1042598"/>
              <a:gd name="connsiteX4" fmla="*/ 131163 w 7539135"/>
              <a:gd name="connsiteY4" fmla="*/ 0 h 1042598"/>
              <a:gd name="connsiteX0" fmla="*/ 59725 w 7539135"/>
              <a:gd name="connsiteY0" fmla="*/ 0 h 892580"/>
              <a:gd name="connsiteX1" fmla="*/ 0 w 7539135"/>
              <a:gd name="connsiteY1" fmla="*/ 43884 h 892580"/>
              <a:gd name="connsiteX2" fmla="*/ 7212563 w 7539135"/>
              <a:gd name="connsiteY2" fmla="*/ 892580 h 892580"/>
              <a:gd name="connsiteX3" fmla="*/ 7539135 w 7539135"/>
              <a:gd name="connsiteY3" fmla="*/ 873919 h 892580"/>
              <a:gd name="connsiteX4" fmla="*/ 59725 w 7539135"/>
              <a:gd name="connsiteY4" fmla="*/ 0 h 892580"/>
              <a:gd name="connsiteX0" fmla="*/ 194 w 7539135"/>
              <a:gd name="connsiteY0" fmla="*/ 0 h 923536"/>
              <a:gd name="connsiteX1" fmla="*/ 0 w 7539135"/>
              <a:gd name="connsiteY1" fmla="*/ 74840 h 923536"/>
              <a:gd name="connsiteX2" fmla="*/ 7212563 w 7539135"/>
              <a:gd name="connsiteY2" fmla="*/ 923536 h 923536"/>
              <a:gd name="connsiteX3" fmla="*/ 7539135 w 7539135"/>
              <a:gd name="connsiteY3" fmla="*/ 904875 h 923536"/>
              <a:gd name="connsiteX4" fmla="*/ 194 w 7539135"/>
              <a:gd name="connsiteY4" fmla="*/ 0 h 923536"/>
              <a:gd name="connsiteX0" fmla="*/ 194 w 7539135"/>
              <a:gd name="connsiteY0" fmla="*/ 0 h 904875"/>
              <a:gd name="connsiteX1" fmla="*/ 0 w 7539135"/>
              <a:gd name="connsiteY1" fmla="*/ 74840 h 904875"/>
              <a:gd name="connsiteX2" fmla="*/ 7212563 w 7539135"/>
              <a:gd name="connsiteY2" fmla="*/ 883055 h 904875"/>
              <a:gd name="connsiteX3" fmla="*/ 7539135 w 7539135"/>
              <a:gd name="connsiteY3" fmla="*/ 904875 h 904875"/>
              <a:gd name="connsiteX4" fmla="*/ 194 w 7539135"/>
              <a:gd name="connsiteY4" fmla="*/ 0 h 904875"/>
              <a:gd name="connsiteX0" fmla="*/ 194 w 7703442"/>
              <a:gd name="connsiteY0" fmla="*/ 0 h 1016794"/>
              <a:gd name="connsiteX1" fmla="*/ 0 w 7703442"/>
              <a:gd name="connsiteY1" fmla="*/ 74840 h 1016794"/>
              <a:gd name="connsiteX2" fmla="*/ 7212563 w 7703442"/>
              <a:gd name="connsiteY2" fmla="*/ 883055 h 1016794"/>
              <a:gd name="connsiteX3" fmla="*/ 7703442 w 7703442"/>
              <a:gd name="connsiteY3" fmla="*/ 1016794 h 1016794"/>
              <a:gd name="connsiteX4" fmla="*/ 194 w 7703442"/>
              <a:gd name="connsiteY4" fmla="*/ 0 h 1016794"/>
              <a:gd name="connsiteX0" fmla="*/ 194 w 7674867"/>
              <a:gd name="connsiteY0" fmla="*/ 0 h 897731"/>
              <a:gd name="connsiteX1" fmla="*/ 0 w 7674867"/>
              <a:gd name="connsiteY1" fmla="*/ 74840 h 897731"/>
              <a:gd name="connsiteX2" fmla="*/ 7212563 w 7674867"/>
              <a:gd name="connsiteY2" fmla="*/ 883055 h 897731"/>
              <a:gd name="connsiteX3" fmla="*/ 7674867 w 7674867"/>
              <a:gd name="connsiteY3" fmla="*/ 897731 h 897731"/>
              <a:gd name="connsiteX4" fmla="*/ 194 w 7674867"/>
              <a:gd name="connsiteY4" fmla="*/ 0 h 897731"/>
              <a:gd name="connsiteX0" fmla="*/ 194 w 7674867"/>
              <a:gd name="connsiteY0" fmla="*/ 0 h 930680"/>
              <a:gd name="connsiteX1" fmla="*/ 0 w 7674867"/>
              <a:gd name="connsiteY1" fmla="*/ 74840 h 930680"/>
              <a:gd name="connsiteX2" fmla="*/ 7293526 w 7674867"/>
              <a:gd name="connsiteY2" fmla="*/ 930680 h 930680"/>
              <a:gd name="connsiteX3" fmla="*/ 7674867 w 7674867"/>
              <a:gd name="connsiteY3" fmla="*/ 897731 h 930680"/>
              <a:gd name="connsiteX4" fmla="*/ 194 w 7674867"/>
              <a:gd name="connsiteY4" fmla="*/ 0 h 930680"/>
              <a:gd name="connsiteX0" fmla="*/ 194 w 7674867"/>
              <a:gd name="connsiteY0" fmla="*/ 0 h 897731"/>
              <a:gd name="connsiteX1" fmla="*/ 0 w 7674867"/>
              <a:gd name="connsiteY1" fmla="*/ 74840 h 897731"/>
              <a:gd name="connsiteX2" fmla="*/ 7293526 w 7674867"/>
              <a:gd name="connsiteY2" fmla="*/ 894961 h 897731"/>
              <a:gd name="connsiteX3" fmla="*/ 7674867 w 7674867"/>
              <a:gd name="connsiteY3" fmla="*/ 897731 h 897731"/>
              <a:gd name="connsiteX4" fmla="*/ 194 w 7674867"/>
              <a:gd name="connsiteY4" fmla="*/ 0 h 897731"/>
              <a:gd name="connsiteX0" fmla="*/ 194 w 7674867"/>
              <a:gd name="connsiteY0" fmla="*/ 0 h 897731"/>
              <a:gd name="connsiteX1" fmla="*/ 0 w 7674867"/>
              <a:gd name="connsiteY1" fmla="*/ 74840 h 897731"/>
              <a:gd name="connsiteX2" fmla="*/ 7238758 w 7674867"/>
              <a:gd name="connsiteY2" fmla="*/ 894961 h 897731"/>
              <a:gd name="connsiteX3" fmla="*/ 7674867 w 7674867"/>
              <a:gd name="connsiteY3" fmla="*/ 897731 h 897731"/>
              <a:gd name="connsiteX4" fmla="*/ 194 w 7674867"/>
              <a:gd name="connsiteY4" fmla="*/ 0 h 897731"/>
              <a:gd name="connsiteX0" fmla="*/ 194 w 7674867"/>
              <a:gd name="connsiteY0" fmla="*/ 0 h 897731"/>
              <a:gd name="connsiteX1" fmla="*/ 0 w 7674867"/>
              <a:gd name="connsiteY1" fmla="*/ 74840 h 897731"/>
              <a:gd name="connsiteX2" fmla="*/ 7298289 w 7674867"/>
              <a:gd name="connsiteY2" fmla="*/ 661599 h 897731"/>
              <a:gd name="connsiteX3" fmla="*/ 7674867 w 7674867"/>
              <a:gd name="connsiteY3" fmla="*/ 897731 h 897731"/>
              <a:gd name="connsiteX4" fmla="*/ 194 w 7674867"/>
              <a:gd name="connsiteY4" fmla="*/ 0 h 897731"/>
              <a:gd name="connsiteX0" fmla="*/ 194 w 7674867"/>
              <a:gd name="connsiteY0" fmla="*/ 0 h 928299"/>
              <a:gd name="connsiteX1" fmla="*/ 0 w 7674867"/>
              <a:gd name="connsiteY1" fmla="*/ 74840 h 928299"/>
              <a:gd name="connsiteX2" fmla="*/ 7298289 w 7674867"/>
              <a:gd name="connsiteY2" fmla="*/ 928299 h 928299"/>
              <a:gd name="connsiteX3" fmla="*/ 7674867 w 7674867"/>
              <a:gd name="connsiteY3" fmla="*/ 897731 h 928299"/>
              <a:gd name="connsiteX4" fmla="*/ 194 w 7674867"/>
              <a:gd name="connsiteY4" fmla="*/ 0 h 9282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74867" h="928299">
                <a:moveTo>
                  <a:pt x="194" y="0"/>
                </a:moveTo>
                <a:cubicBezTo>
                  <a:pt x="129" y="24947"/>
                  <a:pt x="65" y="49893"/>
                  <a:pt x="0" y="74840"/>
                </a:cubicBezTo>
                <a:lnTo>
                  <a:pt x="7298289" y="928299"/>
                </a:lnTo>
                <a:lnTo>
                  <a:pt x="7674867" y="897731"/>
                </a:lnTo>
                <a:lnTo>
                  <a:pt x="194"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p:cNvSpPr/>
          <p:nvPr/>
        </p:nvSpPr>
        <p:spPr>
          <a:xfrm>
            <a:off x="-2382" y="5696242"/>
            <a:ext cx="9146382" cy="930294"/>
          </a:xfrm>
          <a:custGeom>
            <a:avLst/>
            <a:gdLst>
              <a:gd name="connsiteX0" fmla="*/ 9153331 w 9153331"/>
              <a:gd name="connsiteY0" fmla="*/ 0 h 951723"/>
              <a:gd name="connsiteX1" fmla="*/ 0 w 9153331"/>
              <a:gd name="connsiteY1" fmla="*/ 867747 h 951723"/>
              <a:gd name="connsiteX2" fmla="*/ 0 w 9153331"/>
              <a:gd name="connsiteY2" fmla="*/ 951723 h 951723"/>
              <a:gd name="connsiteX3" fmla="*/ 9153331 w 9153331"/>
              <a:gd name="connsiteY3" fmla="*/ 83976 h 951723"/>
              <a:gd name="connsiteX4" fmla="*/ 9153331 w 9153331"/>
              <a:gd name="connsiteY4" fmla="*/ 0 h 951723"/>
              <a:gd name="connsiteX0" fmla="*/ 9153331 w 9153331"/>
              <a:gd name="connsiteY0" fmla="*/ 0 h 951723"/>
              <a:gd name="connsiteX1" fmla="*/ 107265 w 9153331"/>
              <a:gd name="connsiteY1" fmla="*/ 901085 h 951723"/>
              <a:gd name="connsiteX2" fmla="*/ 0 w 9153331"/>
              <a:gd name="connsiteY2" fmla="*/ 951723 h 951723"/>
              <a:gd name="connsiteX3" fmla="*/ 9153331 w 9153331"/>
              <a:gd name="connsiteY3" fmla="*/ 83976 h 951723"/>
              <a:gd name="connsiteX4" fmla="*/ 9153331 w 9153331"/>
              <a:gd name="connsiteY4" fmla="*/ 0 h 951723"/>
              <a:gd name="connsiteX0" fmla="*/ 9155715 w 9155715"/>
              <a:gd name="connsiteY0" fmla="*/ 0 h 951723"/>
              <a:gd name="connsiteX1" fmla="*/ 0 w 9155715"/>
              <a:gd name="connsiteY1" fmla="*/ 865366 h 951723"/>
              <a:gd name="connsiteX2" fmla="*/ 2384 w 9155715"/>
              <a:gd name="connsiteY2" fmla="*/ 951723 h 951723"/>
              <a:gd name="connsiteX3" fmla="*/ 9155715 w 9155715"/>
              <a:gd name="connsiteY3" fmla="*/ 83976 h 951723"/>
              <a:gd name="connsiteX4" fmla="*/ 9155715 w 9155715"/>
              <a:gd name="connsiteY4" fmla="*/ 0 h 951723"/>
              <a:gd name="connsiteX0" fmla="*/ 9155715 w 9155715"/>
              <a:gd name="connsiteY0" fmla="*/ 0 h 894573"/>
              <a:gd name="connsiteX1" fmla="*/ 0 w 9155715"/>
              <a:gd name="connsiteY1" fmla="*/ 865366 h 894573"/>
              <a:gd name="connsiteX2" fmla="*/ 197847 w 9155715"/>
              <a:gd name="connsiteY2" fmla="*/ 894573 h 894573"/>
              <a:gd name="connsiteX3" fmla="*/ 9155715 w 9155715"/>
              <a:gd name="connsiteY3" fmla="*/ 83976 h 894573"/>
              <a:gd name="connsiteX4" fmla="*/ 9155715 w 9155715"/>
              <a:gd name="connsiteY4" fmla="*/ 0 h 894573"/>
              <a:gd name="connsiteX0" fmla="*/ 9155715 w 9155715"/>
              <a:gd name="connsiteY0" fmla="*/ 0 h 946961"/>
              <a:gd name="connsiteX1" fmla="*/ 0 w 9155715"/>
              <a:gd name="connsiteY1" fmla="*/ 865366 h 946961"/>
              <a:gd name="connsiteX2" fmla="*/ 4768 w 9155715"/>
              <a:gd name="connsiteY2" fmla="*/ 946961 h 946961"/>
              <a:gd name="connsiteX3" fmla="*/ 9155715 w 9155715"/>
              <a:gd name="connsiteY3" fmla="*/ 83976 h 946961"/>
              <a:gd name="connsiteX4" fmla="*/ 9155715 w 9155715"/>
              <a:gd name="connsiteY4" fmla="*/ 0 h 946961"/>
              <a:gd name="connsiteX0" fmla="*/ 9155715 w 9155715"/>
              <a:gd name="connsiteY0" fmla="*/ 0 h 894574"/>
              <a:gd name="connsiteX1" fmla="*/ 0 w 9155715"/>
              <a:gd name="connsiteY1" fmla="*/ 865366 h 894574"/>
              <a:gd name="connsiteX2" fmla="*/ 97732 w 9155715"/>
              <a:gd name="connsiteY2" fmla="*/ 894574 h 894574"/>
              <a:gd name="connsiteX3" fmla="*/ 9155715 w 9155715"/>
              <a:gd name="connsiteY3" fmla="*/ 83976 h 894574"/>
              <a:gd name="connsiteX4" fmla="*/ 9155715 w 9155715"/>
              <a:gd name="connsiteY4" fmla="*/ 0 h 894574"/>
              <a:gd name="connsiteX0" fmla="*/ 9155715 w 9155715"/>
              <a:gd name="connsiteY0" fmla="*/ 0 h 939818"/>
              <a:gd name="connsiteX1" fmla="*/ 0 w 9155715"/>
              <a:gd name="connsiteY1" fmla="*/ 865366 h 939818"/>
              <a:gd name="connsiteX2" fmla="*/ 2384 w 9155715"/>
              <a:gd name="connsiteY2" fmla="*/ 939818 h 939818"/>
              <a:gd name="connsiteX3" fmla="*/ 9155715 w 9155715"/>
              <a:gd name="connsiteY3" fmla="*/ 83976 h 939818"/>
              <a:gd name="connsiteX4" fmla="*/ 9155715 w 9155715"/>
              <a:gd name="connsiteY4" fmla="*/ 0 h 939818"/>
              <a:gd name="connsiteX0" fmla="*/ 9015078 w 9155715"/>
              <a:gd name="connsiteY0" fmla="*/ 0 h 873143"/>
              <a:gd name="connsiteX1" fmla="*/ 0 w 9155715"/>
              <a:gd name="connsiteY1" fmla="*/ 798691 h 873143"/>
              <a:gd name="connsiteX2" fmla="*/ 2384 w 9155715"/>
              <a:gd name="connsiteY2" fmla="*/ 873143 h 873143"/>
              <a:gd name="connsiteX3" fmla="*/ 9155715 w 9155715"/>
              <a:gd name="connsiteY3" fmla="*/ 17301 h 873143"/>
              <a:gd name="connsiteX4" fmla="*/ 9015078 w 9155715"/>
              <a:gd name="connsiteY4" fmla="*/ 0 h 873143"/>
              <a:gd name="connsiteX0" fmla="*/ 9160482 w 9160482"/>
              <a:gd name="connsiteY0" fmla="*/ 0 h 930293"/>
              <a:gd name="connsiteX1" fmla="*/ 0 w 9160482"/>
              <a:gd name="connsiteY1" fmla="*/ 855841 h 930293"/>
              <a:gd name="connsiteX2" fmla="*/ 2384 w 9160482"/>
              <a:gd name="connsiteY2" fmla="*/ 930293 h 930293"/>
              <a:gd name="connsiteX3" fmla="*/ 9155715 w 9160482"/>
              <a:gd name="connsiteY3" fmla="*/ 74451 h 930293"/>
              <a:gd name="connsiteX4" fmla="*/ 9160482 w 9160482"/>
              <a:gd name="connsiteY4" fmla="*/ 0 h 930293"/>
              <a:gd name="connsiteX0" fmla="*/ 9072286 w 9155715"/>
              <a:gd name="connsiteY0" fmla="*/ 0 h 885050"/>
              <a:gd name="connsiteX1" fmla="*/ 0 w 9155715"/>
              <a:gd name="connsiteY1" fmla="*/ 810598 h 885050"/>
              <a:gd name="connsiteX2" fmla="*/ 2384 w 9155715"/>
              <a:gd name="connsiteY2" fmla="*/ 885050 h 885050"/>
              <a:gd name="connsiteX3" fmla="*/ 9155715 w 9155715"/>
              <a:gd name="connsiteY3" fmla="*/ 29208 h 885050"/>
              <a:gd name="connsiteX4" fmla="*/ 9072286 w 9155715"/>
              <a:gd name="connsiteY4" fmla="*/ 0 h 885050"/>
              <a:gd name="connsiteX0" fmla="*/ 9155715 w 9155715"/>
              <a:gd name="connsiteY0" fmla="*/ 0 h 930294"/>
              <a:gd name="connsiteX1" fmla="*/ 0 w 9155715"/>
              <a:gd name="connsiteY1" fmla="*/ 855842 h 930294"/>
              <a:gd name="connsiteX2" fmla="*/ 2384 w 9155715"/>
              <a:gd name="connsiteY2" fmla="*/ 930294 h 930294"/>
              <a:gd name="connsiteX3" fmla="*/ 9155715 w 9155715"/>
              <a:gd name="connsiteY3" fmla="*/ 74452 h 930294"/>
              <a:gd name="connsiteX4" fmla="*/ 9155715 w 9155715"/>
              <a:gd name="connsiteY4" fmla="*/ 0 h 9302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5715" h="930294">
                <a:moveTo>
                  <a:pt x="9155715" y="0"/>
                </a:moveTo>
                <a:lnTo>
                  <a:pt x="0" y="855842"/>
                </a:lnTo>
                <a:cubicBezTo>
                  <a:pt x="795" y="884628"/>
                  <a:pt x="1589" y="901508"/>
                  <a:pt x="2384" y="930294"/>
                </a:cubicBezTo>
                <a:lnTo>
                  <a:pt x="9155715" y="74452"/>
                </a:lnTo>
                <a:lnTo>
                  <a:pt x="9155715"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Date Placeholder 2"/>
          <p:cNvSpPr>
            <a:spLocks noGrp="1"/>
          </p:cNvSpPr>
          <p:nvPr>
            <p:ph type="dt" sz="half" idx="10"/>
          </p:nvPr>
        </p:nvSpPr>
        <p:spPr/>
        <p:txBody>
          <a:bodyPr/>
          <a:lstStyle/>
          <a:p>
            <a:fld id="{458CC734-33C0-4F47-9035-8A9591722130}" type="datetimeFigureOut">
              <a:rPr lang="en-US" smtClean="0"/>
              <a:t>2/13/2021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C52D5BE-2AC5-4B24-9B1D-2CCAF916C9CB}"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Freeform 4"/>
          <p:cNvSpPr/>
          <p:nvPr/>
        </p:nvSpPr>
        <p:spPr>
          <a:xfrm>
            <a:off x="0" y="5731667"/>
            <a:ext cx="9147178" cy="1126333"/>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818007 h 1075182"/>
              <a:gd name="connsiteX1" fmla="*/ 9124990 w 9144000"/>
              <a:gd name="connsiteY1" fmla="*/ 0 h 1075182"/>
              <a:gd name="connsiteX2" fmla="*/ 9144000 w 9144000"/>
              <a:gd name="connsiteY2" fmla="*/ 1075182 h 1075182"/>
              <a:gd name="connsiteX3" fmla="*/ 0 w 9144000"/>
              <a:gd name="connsiteY3" fmla="*/ 1065657 h 1075182"/>
              <a:gd name="connsiteX4" fmla="*/ 20 w 9144000"/>
              <a:gd name="connsiteY4" fmla="*/ 818007 h 1075182"/>
              <a:gd name="connsiteX0" fmla="*/ 20 w 9124990"/>
              <a:gd name="connsiteY0" fmla="*/ 818007 h 1065657"/>
              <a:gd name="connsiteX1" fmla="*/ 9124990 w 9124990"/>
              <a:gd name="connsiteY1" fmla="*/ 0 h 1065657"/>
              <a:gd name="connsiteX2" fmla="*/ 8854092 w 9124990"/>
              <a:gd name="connsiteY2" fmla="*/ 585026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9122615 w 9124990"/>
              <a:gd name="connsiteY2" fmla="*/ 1063889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8766171 w 9124990"/>
              <a:gd name="connsiteY2" fmla="*/ 508228 h 1065657"/>
              <a:gd name="connsiteX3" fmla="*/ 0 w 9124990"/>
              <a:gd name="connsiteY3" fmla="*/ 1065657 h 1065657"/>
              <a:gd name="connsiteX4" fmla="*/ 20 w 9124990"/>
              <a:gd name="connsiteY4" fmla="*/ 818007 h 1065657"/>
              <a:gd name="connsiteX0" fmla="*/ 20 w 9128161"/>
              <a:gd name="connsiteY0" fmla="*/ 818007 h 1068407"/>
              <a:gd name="connsiteX1" fmla="*/ 9124990 w 9128161"/>
              <a:gd name="connsiteY1" fmla="*/ 0 h 1068407"/>
              <a:gd name="connsiteX2" fmla="*/ 9127369 w 9128161"/>
              <a:gd name="connsiteY2" fmla="*/ 1068407 h 1068407"/>
              <a:gd name="connsiteX3" fmla="*/ 0 w 9128161"/>
              <a:gd name="connsiteY3" fmla="*/ 1065657 h 1068407"/>
              <a:gd name="connsiteX4" fmla="*/ 20 w 9128161"/>
              <a:gd name="connsiteY4" fmla="*/ 818007 h 10684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28161" h="1068407">
                <a:moveTo>
                  <a:pt x="20" y="818007"/>
                </a:moveTo>
                <a:lnTo>
                  <a:pt x="9124990" y="0"/>
                </a:lnTo>
                <a:cubicBezTo>
                  <a:pt x="9124198" y="354630"/>
                  <a:pt x="9128161" y="713777"/>
                  <a:pt x="9127369" y="1068407"/>
                </a:cubicBezTo>
                <a:lnTo>
                  <a:pt x="0" y="1065657"/>
                </a:lnTo>
                <a:cubicBezTo>
                  <a:pt x="7" y="983107"/>
                  <a:pt x="13" y="900557"/>
                  <a:pt x="20" y="818007"/>
                </a:cubicBezTo>
                <a:close/>
              </a:path>
            </a:pathLst>
          </a:custGeom>
          <a:gradFill>
            <a:gsLst>
              <a:gs pos="39000">
                <a:schemeClr val="accent3"/>
              </a:gs>
              <a:gs pos="50000">
                <a:schemeClr val="accent3">
                  <a:lumMod val="40000"/>
                  <a:lumOff val="60000"/>
                </a:schemeClr>
              </a:gs>
              <a:gs pos="58000">
                <a:schemeClr val="accent3"/>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6" name="Freeform 5"/>
          <p:cNvSpPr/>
          <p:nvPr/>
        </p:nvSpPr>
        <p:spPr>
          <a:xfrm>
            <a:off x="0" y="5381627"/>
            <a:ext cx="3286124" cy="1207294"/>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6996854"/>
              <a:gd name="connsiteY0" fmla="*/ 0 h 1571625"/>
              <a:gd name="connsiteX1" fmla="*/ 6996854 w 6996854"/>
              <a:gd name="connsiteY1" fmla="*/ 1266825 h 1571625"/>
              <a:gd name="connsiteX2" fmla="*/ 0 w 6996854"/>
              <a:gd name="connsiteY2" fmla="*/ 1571625 h 1571625"/>
              <a:gd name="connsiteX3" fmla="*/ 0 w 6996854"/>
              <a:gd name="connsiteY3" fmla="*/ 0 h 1571625"/>
              <a:gd name="connsiteX0" fmla="*/ 0 w 7583417"/>
              <a:gd name="connsiteY0" fmla="*/ 0 h 800100"/>
              <a:gd name="connsiteX1" fmla="*/ 7583417 w 7583417"/>
              <a:gd name="connsiteY1" fmla="*/ 495300 h 800100"/>
              <a:gd name="connsiteX2" fmla="*/ 586563 w 7583417"/>
              <a:gd name="connsiteY2" fmla="*/ 800100 h 800100"/>
              <a:gd name="connsiteX3" fmla="*/ 0 w 7583417"/>
              <a:gd name="connsiteY3" fmla="*/ 0 h 800100"/>
              <a:gd name="connsiteX0" fmla="*/ 0 w 7017803"/>
              <a:gd name="connsiteY0" fmla="*/ 0 h 1200150"/>
              <a:gd name="connsiteX1" fmla="*/ 7017803 w 7017803"/>
              <a:gd name="connsiteY1" fmla="*/ 895350 h 1200150"/>
              <a:gd name="connsiteX2" fmla="*/ 20949 w 7017803"/>
              <a:gd name="connsiteY2" fmla="*/ 1200150 h 1200150"/>
              <a:gd name="connsiteX3" fmla="*/ 0 w 7017803"/>
              <a:gd name="connsiteY3" fmla="*/ 0 h 1200150"/>
              <a:gd name="connsiteX0" fmla="*/ 0 w 6410292"/>
              <a:gd name="connsiteY0" fmla="*/ 0 h 1752600"/>
              <a:gd name="connsiteX1" fmla="*/ 6410292 w 6410292"/>
              <a:gd name="connsiteY1" fmla="*/ 1752600 h 1752600"/>
              <a:gd name="connsiteX2" fmla="*/ 20949 w 6410292"/>
              <a:gd name="connsiteY2" fmla="*/ 1200150 h 1752600"/>
              <a:gd name="connsiteX3" fmla="*/ 0 w 6410292"/>
              <a:gd name="connsiteY3" fmla="*/ 0 h 1752600"/>
              <a:gd name="connsiteX0" fmla="*/ 0 w 7227290"/>
              <a:gd name="connsiteY0" fmla="*/ 0 h 1200150"/>
              <a:gd name="connsiteX1" fmla="*/ 7227290 w 7227290"/>
              <a:gd name="connsiteY1" fmla="*/ 885825 h 1200150"/>
              <a:gd name="connsiteX2" fmla="*/ 20949 w 7227290"/>
              <a:gd name="connsiteY2" fmla="*/ 1200150 h 1200150"/>
              <a:gd name="connsiteX3" fmla="*/ 0 w 7227290"/>
              <a:gd name="connsiteY3" fmla="*/ 0 h 1200150"/>
              <a:gd name="connsiteX0" fmla="*/ 0 w 7227290"/>
              <a:gd name="connsiteY0" fmla="*/ 0 h 885825"/>
              <a:gd name="connsiteX1" fmla="*/ 7227290 w 7227290"/>
              <a:gd name="connsiteY1" fmla="*/ 885825 h 885825"/>
              <a:gd name="connsiteX2" fmla="*/ 555141 w 7227290"/>
              <a:gd name="connsiteY2" fmla="*/ 862013 h 885825"/>
              <a:gd name="connsiteX3" fmla="*/ 0 w 7227290"/>
              <a:gd name="connsiteY3" fmla="*/ 0 h 885825"/>
              <a:gd name="connsiteX0" fmla="*/ 0 w 7227290"/>
              <a:gd name="connsiteY0" fmla="*/ 0 h 1207294"/>
              <a:gd name="connsiteX1" fmla="*/ 7227290 w 7227290"/>
              <a:gd name="connsiteY1" fmla="*/ 885825 h 1207294"/>
              <a:gd name="connsiteX2" fmla="*/ 0 w 7227290"/>
              <a:gd name="connsiteY2" fmla="*/ 1207294 h 1207294"/>
              <a:gd name="connsiteX3" fmla="*/ 0 w 7227290"/>
              <a:gd name="connsiteY3" fmla="*/ 0 h 1207294"/>
            </a:gdLst>
            <a:ahLst/>
            <a:cxnLst>
              <a:cxn ang="0">
                <a:pos x="connsiteX0" y="connsiteY0"/>
              </a:cxn>
              <a:cxn ang="0">
                <a:pos x="connsiteX1" y="connsiteY1"/>
              </a:cxn>
              <a:cxn ang="0">
                <a:pos x="connsiteX2" y="connsiteY2"/>
              </a:cxn>
              <a:cxn ang="0">
                <a:pos x="connsiteX3" y="connsiteY3"/>
              </a:cxn>
            </a:cxnLst>
            <a:rect l="l" t="t" r="r" b="b"/>
            <a:pathLst>
              <a:path w="7227290" h="1207294">
                <a:moveTo>
                  <a:pt x="0" y="0"/>
                </a:moveTo>
                <a:lnTo>
                  <a:pt x="7227290" y="885825"/>
                </a:lnTo>
                <a:lnTo>
                  <a:pt x="0" y="1207294"/>
                </a:lnTo>
                <a:lnTo>
                  <a:pt x="0" y="0"/>
                </a:lnTo>
                <a:close/>
              </a:path>
            </a:pathLst>
          </a:custGeom>
          <a:gradFill>
            <a:gsLst>
              <a:gs pos="0">
                <a:srgbClr val="000000"/>
              </a:gs>
              <a:gs pos="24000">
                <a:srgbClr val="333333"/>
              </a:gs>
              <a:gs pos="90000">
                <a:srgbClr val="0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reeform 6"/>
          <p:cNvSpPr/>
          <p:nvPr/>
        </p:nvSpPr>
        <p:spPr>
          <a:xfrm>
            <a:off x="-2382" y="5696242"/>
            <a:ext cx="9146382" cy="930294"/>
          </a:xfrm>
          <a:custGeom>
            <a:avLst/>
            <a:gdLst>
              <a:gd name="connsiteX0" fmla="*/ 9153331 w 9153331"/>
              <a:gd name="connsiteY0" fmla="*/ 0 h 951723"/>
              <a:gd name="connsiteX1" fmla="*/ 0 w 9153331"/>
              <a:gd name="connsiteY1" fmla="*/ 867747 h 951723"/>
              <a:gd name="connsiteX2" fmla="*/ 0 w 9153331"/>
              <a:gd name="connsiteY2" fmla="*/ 951723 h 951723"/>
              <a:gd name="connsiteX3" fmla="*/ 9153331 w 9153331"/>
              <a:gd name="connsiteY3" fmla="*/ 83976 h 951723"/>
              <a:gd name="connsiteX4" fmla="*/ 9153331 w 9153331"/>
              <a:gd name="connsiteY4" fmla="*/ 0 h 951723"/>
              <a:gd name="connsiteX0" fmla="*/ 9153331 w 9153331"/>
              <a:gd name="connsiteY0" fmla="*/ 0 h 951723"/>
              <a:gd name="connsiteX1" fmla="*/ 107265 w 9153331"/>
              <a:gd name="connsiteY1" fmla="*/ 901085 h 951723"/>
              <a:gd name="connsiteX2" fmla="*/ 0 w 9153331"/>
              <a:gd name="connsiteY2" fmla="*/ 951723 h 951723"/>
              <a:gd name="connsiteX3" fmla="*/ 9153331 w 9153331"/>
              <a:gd name="connsiteY3" fmla="*/ 83976 h 951723"/>
              <a:gd name="connsiteX4" fmla="*/ 9153331 w 9153331"/>
              <a:gd name="connsiteY4" fmla="*/ 0 h 951723"/>
              <a:gd name="connsiteX0" fmla="*/ 9155715 w 9155715"/>
              <a:gd name="connsiteY0" fmla="*/ 0 h 951723"/>
              <a:gd name="connsiteX1" fmla="*/ 0 w 9155715"/>
              <a:gd name="connsiteY1" fmla="*/ 865366 h 951723"/>
              <a:gd name="connsiteX2" fmla="*/ 2384 w 9155715"/>
              <a:gd name="connsiteY2" fmla="*/ 951723 h 951723"/>
              <a:gd name="connsiteX3" fmla="*/ 9155715 w 9155715"/>
              <a:gd name="connsiteY3" fmla="*/ 83976 h 951723"/>
              <a:gd name="connsiteX4" fmla="*/ 9155715 w 9155715"/>
              <a:gd name="connsiteY4" fmla="*/ 0 h 951723"/>
              <a:gd name="connsiteX0" fmla="*/ 9155715 w 9155715"/>
              <a:gd name="connsiteY0" fmla="*/ 0 h 894573"/>
              <a:gd name="connsiteX1" fmla="*/ 0 w 9155715"/>
              <a:gd name="connsiteY1" fmla="*/ 865366 h 894573"/>
              <a:gd name="connsiteX2" fmla="*/ 197847 w 9155715"/>
              <a:gd name="connsiteY2" fmla="*/ 894573 h 894573"/>
              <a:gd name="connsiteX3" fmla="*/ 9155715 w 9155715"/>
              <a:gd name="connsiteY3" fmla="*/ 83976 h 894573"/>
              <a:gd name="connsiteX4" fmla="*/ 9155715 w 9155715"/>
              <a:gd name="connsiteY4" fmla="*/ 0 h 894573"/>
              <a:gd name="connsiteX0" fmla="*/ 9155715 w 9155715"/>
              <a:gd name="connsiteY0" fmla="*/ 0 h 946961"/>
              <a:gd name="connsiteX1" fmla="*/ 0 w 9155715"/>
              <a:gd name="connsiteY1" fmla="*/ 865366 h 946961"/>
              <a:gd name="connsiteX2" fmla="*/ 4768 w 9155715"/>
              <a:gd name="connsiteY2" fmla="*/ 946961 h 946961"/>
              <a:gd name="connsiteX3" fmla="*/ 9155715 w 9155715"/>
              <a:gd name="connsiteY3" fmla="*/ 83976 h 946961"/>
              <a:gd name="connsiteX4" fmla="*/ 9155715 w 9155715"/>
              <a:gd name="connsiteY4" fmla="*/ 0 h 946961"/>
              <a:gd name="connsiteX0" fmla="*/ 9155715 w 9155715"/>
              <a:gd name="connsiteY0" fmla="*/ 0 h 894574"/>
              <a:gd name="connsiteX1" fmla="*/ 0 w 9155715"/>
              <a:gd name="connsiteY1" fmla="*/ 865366 h 894574"/>
              <a:gd name="connsiteX2" fmla="*/ 97732 w 9155715"/>
              <a:gd name="connsiteY2" fmla="*/ 894574 h 894574"/>
              <a:gd name="connsiteX3" fmla="*/ 9155715 w 9155715"/>
              <a:gd name="connsiteY3" fmla="*/ 83976 h 894574"/>
              <a:gd name="connsiteX4" fmla="*/ 9155715 w 9155715"/>
              <a:gd name="connsiteY4" fmla="*/ 0 h 894574"/>
              <a:gd name="connsiteX0" fmla="*/ 9155715 w 9155715"/>
              <a:gd name="connsiteY0" fmla="*/ 0 h 939818"/>
              <a:gd name="connsiteX1" fmla="*/ 0 w 9155715"/>
              <a:gd name="connsiteY1" fmla="*/ 865366 h 939818"/>
              <a:gd name="connsiteX2" fmla="*/ 2384 w 9155715"/>
              <a:gd name="connsiteY2" fmla="*/ 939818 h 939818"/>
              <a:gd name="connsiteX3" fmla="*/ 9155715 w 9155715"/>
              <a:gd name="connsiteY3" fmla="*/ 83976 h 939818"/>
              <a:gd name="connsiteX4" fmla="*/ 9155715 w 9155715"/>
              <a:gd name="connsiteY4" fmla="*/ 0 h 939818"/>
              <a:gd name="connsiteX0" fmla="*/ 9015078 w 9155715"/>
              <a:gd name="connsiteY0" fmla="*/ 0 h 873143"/>
              <a:gd name="connsiteX1" fmla="*/ 0 w 9155715"/>
              <a:gd name="connsiteY1" fmla="*/ 798691 h 873143"/>
              <a:gd name="connsiteX2" fmla="*/ 2384 w 9155715"/>
              <a:gd name="connsiteY2" fmla="*/ 873143 h 873143"/>
              <a:gd name="connsiteX3" fmla="*/ 9155715 w 9155715"/>
              <a:gd name="connsiteY3" fmla="*/ 17301 h 873143"/>
              <a:gd name="connsiteX4" fmla="*/ 9015078 w 9155715"/>
              <a:gd name="connsiteY4" fmla="*/ 0 h 873143"/>
              <a:gd name="connsiteX0" fmla="*/ 9160482 w 9160482"/>
              <a:gd name="connsiteY0" fmla="*/ 0 h 930293"/>
              <a:gd name="connsiteX1" fmla="*/ 0 w 9160482"/>
              <a:gd name="connsiteY1" fmla="*/ 855841 h 930293"/>
              <a:gd name="connsiteX2" fmla="*/ 2384 w 9160482"/>
              <a:gd name="connsiteY2" fmla="*/ 930293 h 930293"/>
              <a:gd name="connsiteX3" fmla="*/ 9155715 w 9160482"/>
              <a:gd name="connsiteY3" fmla="*/ 74451 h 930293"/>
              <a:gd name="connsiteX4" fmla="*/ 9160482 w 9160482"/>
              <a:gd name="connsiteY4" fmla="*/ 0 h 930293"/>
              <a:gd name="connsiteX0" fmla="*/ 9072286 w 9155715"/>
              <a:gd name="connsiteY0" fmla="*/ 0 h 885050"/>
              <a:gd name="connsiteX1" fmla="*/ 0 w 9155715"/>
              <a:gd name="connsiteY1" fmla="*/ 810598 h 885050"/>
              <a:gd name="connsiteX2" fmla="*/ 2384 w 9155715"/>
              <a:gd name="connsiteY2" fmla="*/ 885050 h 885050"/>
              <a:gd name="connsiteX3" fmla="*/ 9155715 w 9155715"/>
              <a:gd name="connsiteY3" fmla="*/ 29208 h 885050"/>
              <a:gd name="connsiteX4" fmla="*/ 9072286 w 9155715"/>
              <a:gd name="connsiteY4" fmla="*/ 0 h 885050"/>
              <a:gd name="connsiteX0" fmla="*/ 9155715 w 9155715"/>
              <a:gd name="connsiteY0" fmla="*/ 0 h 930294"/>
              <a:gd name="connsiteX1" fmla="*/ 0 w 9155715"/>
              <a:gd name="connsiteY1" fmla="*/ 855842 h 930294"/>
              <a:gd name="connsiteX2" fmla="*/ 2384 w 9155715"/>
              <a:gd name="connsiteY2" fmla="*/ 930294 h 930294"/>
              <a:gd name="connsiteX3" fmla="*/ 9155715 w 9155715"/>
              <a:gd name="connsiteY3" fmla="*/ 74452 h 930294"/>
              <a:gd name="connsiteX4" fmla="*/ 9155715 w 9155715"/>
              <a:gd name="connsiteY4" fmla="*/ 0 h 9302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5715" h="930294">
                <a:moveTo>
                  <a:pt x="9155715" y="0"/>
                </a:moveTo>
                <a:lnTo>
                  <a:pt x="0" y="855842"/>
                </a:lnTo>
                <a:cubicBezTo>
                  <a:pt x="795" y="884628"/>
                  <a:pt x="1589" y="901508"/>
                  <a:pt x="2384" y="930294"/>
                </a:cubicBezTo>
                <a:lnTo>
                  <a:pt x="9155715" y="74452"/>
                </a:lnTo>
                <a:lnTo>
                  <a:pt x="9155715"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196" y="5347020"/>
            <a:ext cx="3426231" cy="944725"/>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 name="connsiteX0" fmla="*/ 1 w 7605568"/>
              <a:gd name="connsiteY0" fmla="*/ 0 h 897732"/>
              <a:gd name="connsiteX1" fmla="*/ 0 w 7605568"/>
              <a:gd name="connsiteY1" fmla="*/ 75665 h 897732"/>
              <a:gd name="connsiteX2" fmla="*/ 2830674 w 7605568"/>
              <a:gd name="connsiteY2" fmla="*/ 806612 h 897732"/>
              <a:gd name="connsiteX3" fmla="*/ 7605568 w 7605568"/>
              <a:gd name="connsiteY3" fmla="*/ 897732 h 897732"/>
              <a:gd name="connsiteX4" fmla="*/ 1 w 7605568"/>
              <a:gd name="connsiteY4" fmla="*/ 0 h 897732"/>
              <a:gd name="connsiteX0" fmla="*/ 1 w 2930931"/>
              <a:gd name="connsiteY0" fmla="*/ 0 h 806612"/>
              <a:gd name="connsiteX1" fmla="*/ 0 w 2930931"/>
              <a:gd name="connsiteY1" fmla="*/ 75665 h 806612"/>
              <a:gd name="connsiteX2" fmla="*/ 2830674 w 2930931"/>
              <a:gd name="connsiteY2" fmla="*/ 806612 h 806612"/>
              <a:gd name="connsiteX3" fmla="*/ 2930931 w 2930931"/>
              <a:gd name="connsiteY3" fmla="*/ 785765 h 806612"/>
              <a:gd name="connsiteX4" fmla="*/ 1 w 2930931"/>
              <a:gd name="connsiteY4" fmla="*/ 0 h 806612"/>
              <a:gd name="connsiteX0" fmla="*/ 1 w 3204530"/>
              <a:gd name="connsiteY0" fmla="*/ 0 h 944725"/>
              <a:gd name="connsiteX1" fmla="*/ 0 w 3204530"/>
              <a:gd name="connsiteY1" fmla="*/ 75665 h 944725"/>
              <a:gd name="connsiteX2" fmla="*/ 3204530 w 3204530"/>
              <a:gd name="connsiteY2" fmla="*/ 944725 h 944725"/>
              <a:gd name="connsiteX3" fmla="*/ 2930931 w 3204530"/>
              <a:gd name="connsiteY3" fmla="*/ 785765 h 944725"/>
              <a:gd name="connsiteX4" fmla="*/ 1 w 3204530"/>
              <a:gd name="connsiteY4" fmla="*/ 0 h 944725"/>
              <a:gd name="connsiteX0" fmla="*/ 1 w 3426231"/>
              <a:gd name="connsiteY0" fmla="*/ 0 h 944725"/>
              <a:gd name="connsiteX1" fmla="*/ 0 w 3426231"/>
              <a:gd name="connsiteY1" fmla="*/ 75665 h 944725"/>
              <a:gd name="connsiteX2" fmla="*/ 3204530 w 3426231"/>
              <a:gd name="connsiteY2" fmla="*/ 944725 h 944725"/>
              <a:gd name="connsiteX3" fmla="*/ 3426231 w 3426231"/>
              <a:gd name="connsiteY3" fmla="*/ 923877 h 944725"/>
              <a:gd name="connsiteX4" fmla="*/ 1 w 3426231"/>
              <a:gd name="connsiteY4" fmla="*/ 0 h 9447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26231" h="944725">
                <a:moveTo>
                  <a:pt x="1" y="0"/>
                </a:moveTo>
                <a:cubicBezTo>
                  <a:pt x="1" y="25222"/>
                  <a:pt x="0" y="50443"/>
                  <a:pt x="0" y="75665"/>
                </a:cubicBezTo>
                <a:lnTo>
                  <a:pt x="3204530" y="944725"/>
                </a:lnTo>
                <a:lnTo>
                  <a:pt x="3426231" y="923877"/>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458CC734-33C0-4F47-9035-8A9591722130}" type="datetimeFigureOut">
              <a:rPr lang="en-US" smtClean="0"/>
              <a:t>2/13/2021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C52D5BE-2AC5-4B24-9B1D-2CCAF916C9C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Freeform 7"/>
          <p:cNvSpPr/>
          <p:nvPr/>
        </p:nvSpPr>
        <p:spPr>
          <a:xfrm>
            <a:off x="1" y="5010151"/>
            <a:ext cx="7439025" cy="157162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Lst>
            <a:ahLst/>
            <a:cxnLst>
              <a:cxn ang="0">
                <a:pos x="connsiteX0" y="connsiteY0"/>
              </a:cxn>
              <a:cxn ang="0">
                <a:pos x="connsiteX1" y="connsiteY1"/>
              </a:cxn>
              <a:cxn ang="0">
                <a:pos x="connsiteX2" y="connsiteY2"/>
              </a:cxn>
              <a:cxn ang="0">
                <a:pos x="connsiteX3" y="connsiteY3"/>
              </a:cxn>
            </a:cxnLst>
            <a:rect l="l" t="t" r="r" b="b"/>
            <a:pathLst>
              <a:path w="7415827" h="1571625">
                <a:moveTo>
                  <a:pt x="0" y="0"/>
                </a:moveTo>
                <a:lnTo>
                  <a:pt x="7415827" y="866775"/>
                </a:lnTo>
                <a:lnTo>
                  <a:pt x="0" y="1571625"/>
                </a:lnTo>
                <a:lnTo>
                  <a:pt x="0" y="0"/>
                </a:lnTo>
                <a:close/>
              </a:path>
            </a:pathLst>
          </a:custGeom>
          <a:gradFill>
            <a:gsLst>
              <a:gs pos="0">
                <a:srgbClr val="000000"/>
              </a:gs>
              <a:gs pos="24000">
                <a:srgbClr val="333333"/>
              </a:gs>
              <a:gs pos="90000">
                <a:srgbClr val="0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p:cNvSpPr/>
          <p:nvPr/>
        </p:nvSpPr>
        <p:spPr>
          <a:xfrm>
            <a:off x="0" y="5731667"/>
            <a:ext cx="9147178" cy="1126333"/>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818007 h 1075182"/>
              <a:gd name="connsiteX1" fmla="*/ 9124990 w 9144000"/>
              <a:gd name="connsiteY1" fmla="*/ 0 h 1075182"/>
              <a:gd name="connsiteX2" fmla="*/ 9144000 w 9144000"/>
              <a:gd name="connsiteY2" fmla="*/ 1075182 h 1075182"/>
              <a:gd name="connsiteX3" fmla="*/ 0 w 9144000"/>
              <a:gd name="connsiteY3" fmla="*/ 1065657 h 1075182"/>
              <a:gd name="connsiteX4" fmla="*/ 20 w 9144000"/>
              <a:gd name="connsiteY4" fmla="*/ 818007 h 1075182"/>
              <a:gd name="connsiteX0" fmla="*/ 20 w 9124990"/>
              <a:gd name="connsiteY0" fmla="*/ 818007 h 1065657"/>
              <a:gd name="connsiteX1" fmla="*/ 9124990 w 9124990"/>
              <a:gd name="connsiteY1" fmla="*/ 0 h 1065657"/>
              <a:gd name="connsiteX2" fmla="*/ 8854092 w 9124990"/>
              <a:gd name="connsiteY2" fmla="*/ 585026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9122615 w 9124990"/>
              <a:gd name="connsiteY2" fmla="*/ 1063889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8766171 w 9124990"/>
              <a:gd name="connsiteY2" fmla="*/ 508228 h 1065657"/>
              <a:gd name="connsiteX3" fmla="*/ 0 w 9124990"/>
              <a:gd name="connsiteY3" fmla="*/ 1065657 h 1065657"/>
              <a:gd name="connsiteX4" fmla="*/ 20 w 9124990"/>
              <a:gd name="connsiteY4" fmla="*/ 818007 h 1065657"/>
              <a:gd name="connsiteX0" fmla="*/ 20 w 9128161"/>
              <a:gd name="connsiteY0" fmla="*/ 818007 h 1068407"/>
              <a:gd name="connsiteX1" fmla="*/ 9124990 w 9128161"/>
              <a:gd name="connsiteY1" fmla="*/ 0 h 1068407"/>
              <a:gd name="connsiteX2" fmla="*/ 9127369 w 9128161"/>
              <a:gd name="connsiteY2" fmla="*/ 1068407 h 1068407"/>
              <a:gd name="connsiteX3" fmla="*/ 0 w 9128161"/>
              <a:gd name="connsiteY3" fmla="*/ 1065657 h 1068407"/>
              <a:gd name="connsiteX4" fmla="*/ 20 w 9128161"/>
              <a:gd name="connsiteY4" fmla="*/ 818007 h 10684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28161" h="1068407">
                <a:moveTo>
                  <a:pt x="20" y="818007"/>
                </a:moveTo>
                <a:lnTo>
                  <a:pt x="9124990" y="0"/>
                </a:lnTo>
                <a:cubicBezTo>
                  <a:pt x="9124198" y="354630"/>
                  <a:pt x="9128161" y="713777"/>
                  <a:pt x="9127369" y="1068407"/>
                </a:cubicBezTo>
                <a:lnTo>
                  <a:pt x="0" y="1065657"/>
                </a:lnTo>
                <a:cubicBezTo>
                  <a:pt x="7" y="983107"/>
                  <a:pt x="13" y="900557"/>
                  <a:pt x="20" y="818007"/>
                </a:cubicBezTo>
                <a:close/>
              </a:path>
            </a:pathLst>
          </a:custGeom>
          <a:gradFill>
            <a:gsLst>
              <a:gs pos="39000">
                <a:schemeClr val="accent1"/>
              </a:gs>
              <a:gs pos="50000">
                <a:schemeClr val="accent1">
                  <a:lumMod val="40000"/>
                  <a:lumOff val="60000"/>
                </a:schemeClr>
              </a:gs>
              <a:gs pos="58000">
                <a:schemeClr val="accent1"/>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a:off x="676656" y="609600"/>
            <a:ext cx="3383280" cy="914400"/>
          </a:xfrm>
        </p:spPr>
        <p:txBody>
          <a:bodyPr anchor="b">
            <a:noAutofit/>
          </a:bodyPr>
          <a:lstStyle>
            <a:lvl1pPr algn="l">
              <a:defRPr sz="2200" b="0" i="0" cap="none" baseline="0">
                <a:solidFill>
                  <a:schemeClr val="tx2"/>
                </a:solidFill>
              </a:defRPr>
            </a:lvl1pPr>
          </a:lstStyle>
          <a:p>
            <a:r>
              <a:rPr lang="en-US"/>
              <a:t>Click to edit Master title style</a:t>
            </a:r>
            <a:endParaRPr lang="en-US" dirty="0"/>
          </a:p>
        </p:txBody>
      </p:sp>
      <p:sp>
        <p:nvSpPr>
          <p:cNvPr id="10" name="Freeform 9"/>
          <p:cNvSpPr/>
          <p:nvPr/>
        </p:nvSpPr>
        <p:spPr>
          <a:xfrm>
            <a:off x="0" y="4973410"/>
            <a:ext cx="7674867" cy="928299"/>
          </a:xfrm>
          <a:custGeom>
            <a:avLst/>
            <a:gdLst>
              <a:gd name="connsiteX0" fmla="*/ 0 w 7548466"/>
              <a:gd name="connsiteY0" fmla="*/ 0 h 933061"/>
              <a:gd name="connsiteX1" fmla="*/ 9331 w 7548466"/>
              <a:gd name="connsiteY1" fmla="*/ 65314 h 933061"/>
              <a:gd name="connsiteX2" fmla="*/ 7221894 w 7548466"/>
              <a:gd name="connsiteY2" fmla="*/ 933061 h 933061"/>
              <a:gd name="connsiteX3" fmla="*/ 7548466 w 7548466"/>
              <a:gd name="connsiteY3" fmla="*/ 914400 h 933061"/>
              <a:gd name="connsiteX4" fmla="*/ 0 w 7548466"/>
              <a:gd name="connsiteY4" fmla="*/ 0 h 933061"/>
              <a:gd name="connsiteX0" fmla="*/ 131163 w 7539135"/>
              <a:gd name="connsiteY0" fmla="*/ 0 h 1042598"/>
              <a:gd name="connsiteX1" fmla="*/ 0 w 7539135"/>
              <a:gd name="connsiteY1" fmla="*/ 174851 h 1042598"/>
              <a:gd name="connsiteX2" fmla="*/ 7212563 w 7539135"/>
              <a:gd name="connsiteY2" fmla="*/ 1042598 h 1042598"/>
              <a:gd name="connsiteX3" fmla="*/ 7539135 w 7539135"/>
              <a:gd name="connsiteY3" fmla="*/ 1023937 h 1042598"/>
              <a:gd name="connsiteX4" fmla="*/ 131163 w 7539135"/>
              <a:gd name="connsiteY4" fmla="*/ 0 h 1042598"/>
              <a:gd name="connsiteX0" fmla="*/ 0 w 7407972"/>
              <a:gd name="connsiteY0" fmla="*/ 0 h 1042598"/>
              <a:gd name="connsiteX1" fmla="*/ 85531 w 7407972"/>
              <a:gd name="connsiteY1" fmla="*/ 134370 h 1042598"/>
              <a:gd name="connsiteX2" fmla="*/ 7081400 w 7407972"/>
              <a:gd name="connsiteY2" fmla="*/ 1042598 h 1042598"/>
              <a:gd name="connsiteX3" fmla="*/ 7407972 w 7407972"/>
              <a:gd name="connsiteY3" fmla="*/ 1023937 h 1042598"/>
              <a:gd name="connsiteX4" fmla="*/ 0 w 7407972"/>
              <a:gd name="connsiteY4" fmla="*/ 0 h 1042598"/>
              <a:gd name="connsiteX0" fmla="*/ 131163 w 7539135"/>
              <a:gd name="connsiteY0" fmla="*/ 0 h 1042598"/>
              <a:gd name="connsiteX1" fmla="*/ 0 w 7539135"/>
              <a:gd name="connsiteY1" fmla="*/ 193902 h 1042598"/>
              <a:gd name="connsiteX2" fmla="*/ 7212563 w 7539135"/>
              <a:gd name="connsiteY2" fmla="*/ 1042598 h 1042598"/>
              <a:gd name="connsiteX3" fmla="*/ 7539135 w 7539135"/>
              <a:gd name="connsiteY3" fmla="*/ 1023937 h 1042598"/>
              <a:gd name="connsiteX4" fmla="*/ 131163 w 7539135"/>
              <a:gd name="connsiteY4" fmla="*/ 0 h 1042598"/>
              <a:gd name="connsiteX0" fmla="*/ 59725 w 7539135"/>
              <a:gd name="connsiteY0" fmla="*/ 0 h 892580"/>
              <a:gd name="connsiteX1" fmla="*/ 0 w 7539135"/>
              <a:gd name="connsiteY1" fmla="*/ 43884 h 892580"/>
              <a:gd name="connsiteX2" fmla="*/ 7212563 w 7539135"/>
              <a:gd name="connsiteY2" fmla="*/ 892580 h 892580"/>
              <a:gd name="connsiteX3" fmla="*/ 7539135 w 7539135"/>
              <a:gd name="connsiteY3" fmla="*/ 873919 h 892580"/>
              <a:gd name="connsiteX4" fmla="*/ 59725 w 7539135"/>
              <a:gd name="connsiteY4" fmla="*/ 0 h 892580"/>
              <a:gd name="connsiteX0" fmla="*/ 194 w 7539135"/>
              <a:gd name="connsiteY0" fmla="*/ 0 h 923536"/>
              <a:gd name="connsiteX1" fmla="*/ 0 w 7539135"/>
              <a:gd name="connsiteY1" fmla="*/ 74840 h 923536"/>
              <a:gd name="connsiteX2" fmla="*/ 7212563 w 7539135"/>
              <a:gd name="connsiteY2" fmla="*/ 923536 h 923536"/>
              <a:gd name="connsiteX3" fmla="*/ 7539135 w 7539135"/>
              <a:gd name="connsiteY3" fmla="*/ 904875 h 923536"/>
              <a:gd name="connsiteX4" fmla="*/ 194 w 7539135"/>
              <a:gd name="connsiteY4" fmla="*/ 0 h 923536"/>
              <a:gd name="connsiteX0" fmla="*/ 194 w 7539135"/>
              <a:gd name="connsiteY0" fmla="*/ 0 h 904875"/>
              <a:gd name="connsiteX1" fmla="*/ 0 w 7539135"/>
              <a:gd name="connsiteY1" fmla="*/ 74840 h 904875"/>
              <a:gd name="connsiteX2" fmla="*/ 7212563 w 7539135"/>
              <a:gd name="connsiteY2" fmla="*/ 883055 h 904875"/>
              <a:gd name="connsiteX3" fmla="*/ 7539135 w 7539135"/>
              <a:gd name="connsiteY3" fmla="*/ 904875 h 904875"/>
              <a:gd name="connsiteX4" fmla="*/ 194 w 7539135"/>
              <a:gd name="connsiteY4" fmla="*/ 0 h 904875"/>
              <a:gd name="connsiteX0" fmla="*/ 194 w 7703442"/>
              <a:gd name="connsiteY0" fmla="*/ 0 h 1016794"/>
              <a:gd name="connsiteX1" fmla="*/ 0 w 7703442"/>
              <a:gd name="connsiteY1" fmla="*/ 74840 h 1016794"/>
              <a:gd name="connsiteX2" fmla="*/ 7212563 w 7703442"/>
              <a:gd name="connsiteY2" fmla="*/ 883055 h 1016794"/>
              <a:gd name="connsiteX3" fmla="*/ 7703442 w 7703442"/>
              <a:gd name="connsiteY3" fmla="*/ 1016794 h 1016794"/>
              <a:gd name="connsiteX4" fmla="*/ 194 w 7703442"/>
              <a:gd name="connsiteY4" fmla="*/ 0 h 1016794"/>
              <a:gd name="connsiteX0" fmla="*/ 194 w 7674867"/>
              <a:gd name="connsiteY0" fmla="*/ 0 h 897731"/>
              <a:gd name="connsiteX1" fmla="*/ 0 w 7674867"/>
              <a:gd name="connsiteY1" fmla="*/ 74840 h 897731"/>
              <a:gd name="connsiteX2" fmla="*/ 7212563 w 7674867"/>
              <a:gd name="connsiteY2" fmla="*/ 883055 h 897731"/>
              <a:gd name="connsiteX3" fmla="*/ 7674867 w 7674867"/>
              <a:gd name="connsiteY3" fmla="*/ 897731 h 897731"/>
              <a:gd name="connsiteX4" fmla="*/ 194 w 7674867"/>
              <a:gd name="connsiteY4" fmla="*/ 0 h 897731"/>
              <a:gd name="connsiteX0" fmla="*/ 194 w 7674867"/>
              <a:gd name="connsiteY0" fmla="*/ 0 h 930680"/>
              <a:gd name="connsiteX1" fmla="*/ 0 w 7674867"/>
              <a:gd name="connsiteY1" fmla="*/ 74840 h 930680"/>
              <a:gd name="connsiteX2" fmla="*/ 7293526 w 7674867"/>
              <a:gd name="connsiteY2" fmla="*/ 930680 h 930680"/>
              <a:gd name="connsiteX3" fmla="*/ 7674867 w 7674867"/>
              <a:gd name="connsiteY3" fmla="*/ 897731 h 930680"/>
              <a:gd name="connsiteX4" fmla="*/ 194 w 7674867"/>
              <a:gd name="connsiteY4" fmla="*/ 0 h 930680"/>
              <a:gd name="connsiteX0" fmla="*/ 194 w 7674867"/>
              <a:gd name="connsiteY0" fmla="*/ 0 h 897731"/>
              <a:gd name="connsiteX1" fmla="*/ 0 w 7674867"/>
              <a:gd name="connsiteY1" fmla="*/ 74840 h 897731"/>
              <a:gd name="connsiteX2" fmla="*/ 7293526 w 7674867"/>
              <a:gd name="connsiteY2" fmla="*/ 894961 h 897731"/>
              <a:gd name="connsiteX3" fmla="*/ 7674867 w 7674867"/>
              <a:gd name="connsiteY3" fmla="*/ 897731 h 897731"/>
              <a:gd name="connsiteX4" fmla="*/ 194 w 7674867"/>
              <a:gd name="connsiteY4" fmla="*/ 0 h 897731"/>
              <a:gd name="connsiteX0" fmla="*/ 194 w 7674867"/>
              <a:gd name="connsiteY0" fmla="*/ 0 h 897731"/>
              <a:gd name="connsiteX1" fmla="*/ 0 w 7674867"/>
              <a:gd name="connsiteY1" fmla="*/ 74840 h 897731"/>
              <a:gd name="connsiteX2" fmla="*/ 7238758 w 7674867"/>
              <a:gd name="connsiteY2" fmla="*/ 894961 h 897731"/>
              <a:gd name="connsiteX3" fmla="*/ 7674867 w 7674867"/>
              <a:gd name="connsiteY3" fmla="*/ 897731 h 897731"/>
              <a:gd name="connsiteX4" fmla="*/ 194 w 7674867"/>
              <a:gd name="connsiteY4" fmla="*/ 0 h 897731"/>
              <a:gd name="connsiteX0" fmla="*/ 194 w 7674867"/>
              <a:gd name="connsiteY0" fmla="*/ 0 h 897731"/>
              <a:gd name="connsiteX1" fmla="*/ 0 w 7674867"/>
              <a:gd name="connsiteY1" fmla="*/ 74840 h 897731"/>
              <a:gd name="connsiteX2" fmla="*/ 7298289 w 7674867"/>
              <a:gd name="connsiteY2" fmla="*/ 661599 h 897731"/>
              <a:gd name="connsiteX3" fmla="*/ 7674867 w 7674867"/>
              <a:gd name="connsiteY3" fmla="*/ 897731 h 897731"/>
              <a:gd name="connsiteX4" fmla="*/ 194 w 7674867"/>
              <a:gd name="connsiteY4" fmla="*/ 0 h 897731"/>
              <a:gd name="connsiteX0" fmla="*/ 194 w 7674867"/>
              <a:gd name="connsiteY0" fmla="*/ 0 h 928299"/>
              <a:gd name="connsiteX1" fmla="*/ 0 w 7674867"/>
              <a:gd name="connsiteY1" fmla="*/ 74840 h 928299"/>
              <a:gd name="connsiteX2" fmla="*/ 7298289 w 7674867"/>
              <a:gd name="connsiteY2" fmla="*/ 928299 h 928299"/>
              <a:gd name="connsiteX3" fmla="*/ 7674867 w 7674867"/>
              <a:gd name="connsiteY3" fmla="*/ 897731 h 928299"/>
              <a:gd name="connsiteX4" fmla="*/ 194 w 7674867"/>
              <a:gd name="connsiteY4" fmla="*/ 0 h 9282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74867" h="928299">
                <a:moveTo>
                  <a:pt x="194" y="0"/>
                </a:moveTo>
                <a:cubicBezTo>
                  <a:pt x="129" y="24947"/>
                  <a:pt x="65" y="49893"/>
                  <a:pt x="0" y="74840"/>
                </a:cubicBezTo>
                <a:lnTo>
                  <a:pt x="7298289" y="928299"/>
                </a:lnTo>
                <a:lnTo>
                  <a:pt x="7674867" y="897731"/>
                </a:lnTo>
                <a:lnTo>
                  <a:pt x="194"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10"/>
          <p:cNvSpPr/>
          <p:nvPr/>
        </p:nvSpPr>
        <p:spPr>
          <a:xfrm>
            <a:off x="-2382" y="5696242"/>
            <a:ext cx="9146382" cy="930294"/>
          </a:xfrm>
          <a:custGeom>
            <a:avLst/>
            <a:gdLst>
              <a:gd name="connsiteX0" fmla="*/ 9153331 w 9153331"/>
              <a:gd name="connsiteY0" fmla="*/ 0 h 951723"/>
              <a:gd name="connsiteX1" fmla="*/ 0 w 9153331"/>
              <a:gd name="connsiteY1" fmla="*/ 867747 h 951723"/>
              <a:gd name="connsiteX2" fmla="*/ 0 w 9153331"/>
              <a:gd name="connsiteY2" fmla="*/ 951723 h 951723"/>
              <a:gd name="connsiteX3" fmla="*/ 9153331 w 9153331"/>
              <a:gd name="connsiteY3" fmla="*/ 83976 h 951723"/>
              <a:gd name="connsiteX4" fmla="*/ 9153331 w 9153331"/>
              <a:gd name="connsiteY4" fmla="*/ 0 h 951723"/>
              <a:gd name="connsiteX0" fmla="*/ 9153331 w 9153331"/>
              <a:gd name="connsiteY0" fmla="*/ 0 h 951723"/>
              <a:gd name="connsiteX1" fmla="*/ 107265 w 9153331"/>
              <a:gd name="connsiteY1" fmla="*/ 901085 h 951723"/>
              <a:gd name="connsiteX2" fmla="*/ 0 w 9153331"/>
              <a:gd name="connsiteY2" fmla="*/ 951723 h 951723"/>
              <a:gd name="connsiteX3" fmla="*/ 9153331 w 9153331"/>
              <a:gd name="connsiteY3" fmla="*/ 83976 h 951723"/>
              <a:gd name="connsiteX4" fmla="*/ 9153331 w 9153331"/>
              <a:gd name="connsiteY4" fmla="*/ 0 h 951723"/>
              <a:gd name="connsiteX0" fmla="*/ 9155715 w 9155715"/>
              <a:gd name="connsiteY0" fmla="*/ 0 h 951723"/>
              <a:gd name="connsiteX1" fmla="*/ 0 w 9155715"/>
              <a:gd name="connsiteY1" fmla="*/ 865366 h 951723"/>
              <a:gd name="connsiteX2" fmla="*/ 2384 w 9155715"/>
              <a:gd name="connsiteY2" fmla="*/ 951723 h 951723"/>
              <a:gd name="connsiteX3" fmla="*/ 9155715 w 9155715"/>
              <a:gd name="connsiteY3" fmla="*/ 83976 h 951723"/>
              <a:gd name="connsiteX4" fmla="*/ 9155715 w 9155715"/>
              <a:gd name="connsiteY4" fmla="*/ 0 h 951723"/>
              <a:gd name="connsiteX0" fmla="*/ 9155715 w 9155715"/>
              <a:gd name="connsiteY0" fmla="*/ 0 h 894573"/>
              <a:gd name="connsiteX1" fmla="*/ 0 w 9155715"/>
              <a:gd name="connsiteY1" fmla="*/ 865366 h 894573"/>
              <a:gd name="connsiteX2" fmla="*/ 197847 w 9155715"/>
              <a:gd name="connsiteY2" fmla="*/ 894573 h 894573"/>
              <a:gd name="connsiteX3" fmla="*/ 9155715 w 9155715"/>
              <a:gd name="connsiteY3" fmla="*/ 83976 h 894573"/>
              <a:gd name="connsiteX4" fmla="*/ 9155715 w 9155715"/>
              <a:gd name="connsiteY4" fmla="*/ 0 h 894573"/>
              <a:gd name="connsiteX0" fmla="*/ 9155715 w 9155715"/>
              <a:gd name="connsiteY0" fmla="*/ 0 h 946961"/>
              <a:gd name="connsiteX1" fmla="*/ 0 w 9155715"/>
              <a:gd name="connsiteY1" fmla="*/ 865366 h 946961"/>
              <a:gd name="connsiteX2" fmla="*/ 4768 w 9155715"/>
              <a:gd name="connsiteY2" fmla="*/ 946961 h 946961"/>
              <a:gd name="connsiteX3" fmla="*/ 9155715 w 9155715"/>
              <a:gd name="connsiteY3" fmla="*/ 83976 h 946961"/>
              <a:gd name="connsiteX4" fmla="*/ 9155715 w 9155715"/>
              <a:gd name="connsiteY4" fmla="*/ 0 h 946961"/>
              <a:gd name="connsiteX0" fmla="*/ 9155715 w 9155715"/>
              <a:gd name="connsiteY0" fmla="*/ 0 h 894574"/>
              <a:gd name="connsiteX1" fmla="*/ 0 w 9155715"/>
              <a:gd name="connsiteY1" fmla="*/ 865366 h 894574"/>
              <a:gd name="connsiteX2" fmla="*/ 97732 w 9155715"/>
              <a:gd name="connsiteY2" fmla="*/ 894574 h 894574"/>
              <a:gd name="connsiteX3" fmla="*/ 9155715 w 9155715"/>
              <a:gd name="connsiteY3" fmla="*/ 83976 h 894574"/>
              <a:gd name="connsiteX4" fmla="*/ 9155715 w 9155715"/>
              <a:gd name="connsiteY4" fmla="*/ 0 h 894574"/>
              <a:gd name="connsiteX0" fmla="*/ 9155715 w 9155715"/>
              <a:gd name="connsiteY0" fmla="*/ 0 h 939818"/>
              <a:gd name="connsiteX1" fmla="*/ 0 w 9155715"/>
              <a:gd name="connsiteY1" fmla="*/ 865366 h 939818"/>
              <a:gd name="connsiteX2" fmla="*/ 2384 w 9155715"/>
              <a:gd name="connsiteY2" fmla="*/ 939818 h 939818"/>
              <a:gd name="connsiteX3" fmla="*/ 9155715 w 9155715"/>
              <a:gd name="connsiteY3" fmla="*/ 83976 h 939818"/>
              <a:gd name="connsiteX4" fmla="*/ 9155715 w 9155715"/>
              <a:gd name="connsiteY4" fmla="*/ 0 h 939818"/>
              <a:gd name="connsiteX0" fmla="*/ 9015078 w 9155715"/>
              <a:gd name="connsiteY0" fmla="*/ 0 h 873143"/>
              <a:gd name="connsiteX1" fmla="*/ 0 w 9155715"/>
              <a:gd name="connsiteY1" fmla="*/ 798691 h 873143"/>
              <a:gd name="connsiteX2" fmla="*/ 2384 w 9155715"/>
              <a:gd name="connsiteY2" fmla="*/ 873143 h 873143"/>
              <a:gd name="connsiteX3" fmla="*/ 9155715 w 9155715"/>
              <a:gd name="connsiteY3" fmla="*/ 17301 h 873143"/>
              <a:gd name="connsiteX4" fmla="*/ 9015078 w 9155715"/>
              <a:gd name="connsiteY4" fmla="*/ 0 h 873143"/>
              <a:gd name="connsiteX0" fmla="*/ 9160482 w 9160482"/>
              <a:gd name="connsiteY0" fmla="*/ 0 h 930293"/>
              <a:gd name="connsiteX1" fmla="*/ 0 w 9160482"/>
              <a:gd name="connsiteY1" fmla="*/ 855841 h 930293"/>
              <a:gd name="connsiteX2" fmla="*/ 2384 w 9160482"/>
              <a:gd name="connsiteY2" fmla="*/ 930293 h 930293"/>
              <a:gd name="connsiteX3" fmla="*/ 9155715 w 9160482"/>
              <a:gd name="connsiteY3" fmla="*/ 74451 h 930293"/>
              <a:gd name="connsiteX4" fmla="*/ 9160482 w 9160482"/>
              <a:gd name="connsiteY4" fmla="*/ 0 h 930293"/>
              <a:gd name="connsiteX0" fmla="*/ 9072286 w 9155715"/>
              <a:gd name="connsiteY0" fmla="*/ 0 h 885050"/>
              <a:gd name="connsiteX1" fmla="*/ 0 w 9155715"/>
              <a:gd name="connsiteY1" fmla="*/ 810598 h 885050"/>
              <a:gd name="connsiteX2" fmla="*/ 2384 w 9155715"/>
              <a:gd name="connsiteY2" fmla="*/ 885050 h 885050"/>
              <a:gd name="connsiteX3" fmla="*/ 9155715 w 9155715"/>
              <a:gd name="connsiteY3" fmla="*/ 29208 h 885050"/>
              <a:gd name="connsiteX4" fmla="*/ 9072286 w 9155715"/>
              <a:gd name="connsiteY4" fmla="*/ 0 h 885050"/>
              <a:gd name="connsiteX0" fmla="*/ 9155715 w 9155715"/>
              <a:gd name="connsiteY0" fmla="*/ 0 h 930294"/>
              <a:gd name="connsiteX1" fmla="*/ 0 w 9155715"/>
              <a:gd name="connsiteY1" fmla="*/ 855842 h 930294"/>
              <a:gd name="connsiteX2" fmla="*/ 2384 w 9155715"/>
              <a:gd name="connsiteY2" fmla="*/ 930294 h 930294"/>
              <a:gd name="connsiteX3" fmla="*/ 9155715 w 9155715"/>
              <a:gd name="connsiteY3" fmla="*/ 74452 h 930294"/>
              <a:gd name="connsiteX4" fmla="*/ 9155715 w 9155715"/>
              <a:gd name="connsiteY4" fmla="*/ 0 h 9302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5715" h="930294">
                <a:moveTo>
                  <a:pt x="9155715" y="0"/>
                </a:moveTo>
                <a:lnTo>
                  <a:pt x="0" y="855842"/>
                </a:lnTo>
                <a:cubicBezTo>
                  <a:pt x="795" y="884628"/>
                  <a:pt x="1589" y="901508"/>
                  <a:pt x="2384" y="930294"/>
                </a:cubicBezTo>
                <a:lnTo>
                  <a:pt x="9155715" y="74452"/>
                </a:lnTo>
                <a:lnTo>
                  <a:pt x="9155715"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458CC734-33C0-4F47-9035-8A9591722130}" type="datetimeFigureOut">
              <a:rPr lang="en-US" smtClean="0"/>
              <a:t>2/13/2021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52D5BE-2AC5-4B24-9B1D-2CCAF916C9CB}" type="slidenum">
              <a:rPr lang="en-US" smtClean="0"/>
              <a:t>‹#›</a:t>
            </a:fld>
            <a:endParaRPr lang="en-US"/>
          </a:p>
        </p:txBody>
      </p:sp>
      <p:sp>
        <p:nvSpPr>
          <p:cNvPr id="13" name="Content Placeholder 12"/>
          <p:cNvSpPr>
            <a:spLocks noGrp="1"/>
          </p:cNvSpPr>
          <p:nvPr>
            <p:ph sz="quarter" idx="13"/>
          </p:nvPr>
        </p:nvSpPr>
        <p:spPr>
          <a:xfrm>
            <a:off x="4572000" y="609600"/>
            <a:ext cx="3886200" cy="4191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Text Placeholder 13"/>
          <p:cNvSpPr>
            <a:spLocks noGrp="1"/>
          </p:cNvSpPr>
          <p:nvPr>
            <p:ph type="body" sz="quarter" idx="14"/>
          </p:nvPr>
        </p:nvSpPr>
        <p:spPr>
          <a:xfrm>
            <a:off x="676274" y="1527048"/>
            <a:ext cx="3383280" cy="3291840"/>
          </a:xfrm>
        </p:spPr>
        <p:txBody>
          <a:bodyPr>
            <a:normAutofit/>
          </a:bodyPr>
          <a:lstStyle>
            <a:lvl1pPr marL="0" indent="0">
              <a:buFontTx/>
              <a:buNone/>
              <a:defRPr sz="1600"/>
            </a:lvl1pPr>
            <a:lvl2pPr>
              <a:buFontTx/>
              <a:buNone/>
              <a:defRPr/>
            </a:lvl2pPr>
            <a:lvl3pPr>
              <a:buFontTx/>
              <a:buNone/>
              <a:defRPr/>
            </a:lvl3pPr>
            <a:lvl4pPr>
              <a:buFontTx/>
              <a:buNone/>
              <a:defRPr/>
            </a:lvl4pPr>
            <a:lvl5pPr>
              <a:buFontTx/>
              <a:buNone/>
              <a:defRPr/>
            </a:lvl5pPr>
          </a:lstStyle>
          <a:p>
            <a:pPr lvl="0"/>
            <a:r>
              <a:rPr lang="en-US"/>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Freeform 7"/>
          <p:cNvSpPr/>
          <p:nvPr/>
        </p:nvSpPr>
        <p:spPr>
          <a:xfrm>
            <a:off x="1807389" y="6148043"/>
            <a:ext cx="7338991" cy="711996"/>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1"/>
              </a:gs>
              <a:gs pos="40000">
                <a:schemeClr val="accent1">
                  <a:lumMod val="40000"/>
                  <a:lumOff val="60000"/>
                </a:schemeClr>
              </a:gs>
              <a:gs pos="48000">
                <a:schemeClr val="accent1"/>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9" name="Freeform 8"/>
          <p:cNvSpPr/>
          <p:nvPr/>
        </p:nvSpPr>
        <p:spPr>
          <a:xfrm>
            <a:off x="0" y="5457825"/>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3"/>
              </a:gs>
              <a:gs pos="52000">
                <a:schemeClr val="accent3">
                  <a:lumMod val="40000"/>
                  <a:lumOff val="60000"/>
                </a:schemeClr>
              </a:gs>
              <a:gs pos="66000">
                <a:schemeClr val="accent3"/>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3" name="Picture Placeholder 2"/>
          <p:cNvSpPr>
            <a:spLocks noGrp="1"/>
          </p:cNvSpPr>
          <p:nvPr>
            <p:ph type="pic" idx="1"/>
          </p:nvPr>
        </p:nvSpPr>
        <p:spPr>
          <a:xfrm>
            <a:off x="4572000" y="609600"/>
            <a:ext cx="3886200" cy="4190999"/>
          </a:xfrm>
          <a:ln w="79375">
            <a:solidFill>
              <a:schemeClr val="tx1"/>
            </a:solidFill>
            <a:miter lim="800000"/>
          </a:ln>
          <a:effectLst>
            <a:outerShdw blurRad="50800" dist="38100" dir="5400000" algn="ctr" rotWithShape="0">
              <a:srgbClr val="000000">
                <a:alpha val="42000"/>
              </a:srgbClr>
            </a:outerShdw>
          </a:effectLst>
        </p:spPr>
        <p:txBody>
          <a:bodyPr>
            <a:normAutofit/>
          </a:bodyPr>
          <a:lstStyle>
            <a:lvl1pPr marL="0" indent="0" algn="ctr">
              <a:buNone/>
              <a:defRPr sz="25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Freeform 9"/>
          <p:cNvSpPr/>
          <p:nvPr/>
        </p:nvSpPr>
        <p:spPr>
          <a:xfrm>
            <a:off x="-196" y="5412337"/>
            <a:ext cx="7605568" cy="927910"/>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10"/>
          <p:cNvSpPr/>
          <p:nvPr/>
        </p:nvSpPr>
        <p:spPr>
          <a:xfrm>
            <a:off x="1680725" y="6116507"/>
            <a:ext cx="7465656" cy="741493"/>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458CC734-33C0-4F47-9035-8A9591722130}" type="datetimeFigureOut">
              <a:rPr lang="en-US" smtClean="0"/>
              <a:t>2/13/2021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52D5BE-2AC5-4B24-9B1D-2CCAF916C9CB}" type="slidenum">
              <a:rPr lang="en-US" smtClean="0"/>
              <a:t>‹#›</a:t>
            </a:fld>
            <a:endParaRPr lang="en-US"/>
          </a:p>
        </p:txBody>
      </p:sp>
      <p:sp>
        <p:nvSpPr>
          <p:cNvPr id="14" name="Title 1"/>
          <p:cNvSpPr>
            <a:spLocks noGrp="1"/>
          </p:cNvSpPr>
          <p:nvPr>
            <p:ph type="title"/>
          </p:nvPr>
        </p:nvSpPr>
        <p:spPr>
          <a:xfrm>
            <a:off x="676656" y="609600"/>
            <a:ext cx="3383280" cy="914400"/>
          </a:xfrm>
        </p:spPr>
        <p:txBody>
          <a:bodyPr anchor="b">
            <a:noAutofit/>
          </a:bodyPr>
          <a:lstStyle>
            <a:lvl1pPr algn="l">
              <a:defRPr sz="2200" b="0" i="0" cap="none" baseline="0">
                <a:solidFill>
                  <a:schemeClr val="tx2"/>
                </a:solidFill>
              </a:defRPr>
            </a:lvl1pPr>
          </a:lstStyle>
          <a:p>
            <a:r>
              <a:rPr lang="en-US"/>
              <a:t>Click to edit Master title style</a:t>
            </a:r>
            <a:endParaRPr lang="en-US" dirty="0"/>
          </a:p>
        </p:txBody>
      </p:sp>
      <p:sp>
        <p:nvSpPr>
          <p:cNvPr id="15" name="Text Placeholder 14"/>
          <p:cNvSpPr>
            <a:spLocks noGrp="1"/>
          </p:cNvSpPr>
          <p:nvPr>
            <p:ph type="body" sz="quarter" idx="14"/>
          </p:nvPr>
        </p:nvSpPr>
        <p:spPr>
          <a:xfrm>
            <a:off x="676656" y="1524000"/>
            <a:ext cx="3381375" cy="3295650"/>
          </a:xfrm>
        </p:spPr>
        <p:txBody>
          <a:bodyPr>
            <a:normAutofit/>
          </a:bodyPr>
          <a:lstStyle>
            <a:lvl1pPr marL="0" indent="0">
              <a:buFontTx/>
              <a:buNone/>
              <a:defRPr sz="1600"/>
            </a:lvl1pPr>
            <a:lvl2pPr>
              <a:buFontTx/>
              <a:buNone/>
              <a:defRPr/>
            </a:lvl2pPr>
            <a:lvl3pPr>
              <a:buFontTx/>
              <a:buNone/>
              <a:defRPr/>
            </a:lvl3pPr>
            <a:lvl4pPr>
              <a:buFontTx/>
              <a:buNone/>
              <a:defRPr/>
            </a:lvl4pPr>
            <a:lvl5pPr>
              <a:buFontTx/>
              <a:buNone/>
              <a:defRPr/>
            </a:lvl5pPr>
          </a:lstStyle>
          <a:p>
            <a:pPr lvl="0"/>
            <a:r>
              <a:rPr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w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blipFill dpi="0" rotWithShape="1">
            <a:blip r:embed="rId13">
              <a:alphaModFix amt="15000"/>
            </a:blip>
            <a:srcRect/>
            <a:tile tx="0" ty="0" sx="76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685800" y="274638"/>
            <a:ext cx="7772400" cy="1143000"/>
          </a:xfrm>
          <a:prstGeom prst="rect">
            <a:avLst/>
          </a:prstGeom>
        </p:spPr>
        <p:txBody>
          <a:bodyPr vert="horz" lIns="0" tIns="45720" rIns="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800" y="1600200"/>
            <a:ext cx="7772400" cy="4525963"/>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400800" y="6416675"/>
            <a:ext cx="1981200" cy="365125"/>
          </a:xfrm>
          <a:prstGeom prst="rect">
            <a:avLst/>
          </a:prstGeom>
        </p:spPr>
        <p:txBody>
          <a:bodyPr vert="horz" lIns="0" tIns="45720" rIns="0" bIns="0" rtlCol="0" anchor="b" anchorCtr="0"/>
          <a:lstStyle>
            <a:lvl1pPr algn="r">
              <a:defRPr lang="en-US" sz="900" kern="1200" cap="all" spc="110" baseline="0" smtClean="0">
                <a:solidFill>
                  <a:srgbClr val="4D4D4D"/>
                </a:solidFill>
                <a:latin typeface="+mn-lt"/>
                <a:ea typeface="+mn-ea"/>
                <a:cs typeface="+mn-cs"/>
              </a:defRPr>
            </a:lvl1pPr>
          </a:lstStyle>
          <a:p>
            <a:fld id="{458CC734-33C0-4F47-9035-8A9591722130}" type="datetimeFigureOut">
              <a:rPr lang="en-US" smtClean="0"/>
              <a:t>2/13/2021</a:t>
            </a:fld>
            <a:endParaRPr lang="en-US"/>
          </a:p>
        </p:txBody>
      </p:sp>
      <p:sp>
        <p:nvSpPr>
          <p:cNvPr id="5" name="Footer Placeholder 4"/>
          <p:cNvSpPr>
            <a:spLocks noGrp="1"/>
          </p:cNvSpPr>
          <p:nvPr>
            <p:ph type="ftr" sz="quarter" idx="3"/>
          </p:nvPr>
        </p:nvSpPr>
        <p:spPr>
          <a:xfrm>
            <a:off x="228600" y="6416675"/>
            <a:ext cx="2895600" cy="365125"/>
          </a:xfrm>
          <a:prstGeom prst="rect">
            <a:avLst/>
          </a:prstGeom>
        </p:spPr>
        <p:txBody>
          <a:bodyPr vert="horz" lIns="0" tIns="45720" rIns="0" bIns="0" rtlCol="0" anchor="b" anchorCtr="0"/>
          <a:lstStyle>
            <a:lvl1pPr algn="l">
              <a:defRPr sz="900" cap="all" spc="110" baseline="0">
                <a:solidFill>
                  <a:srgbClr val="4D4D4D"/>
                </a:solidFill>
              </a:defRPr>
            </a:lvl1pPr>
          </a:lstStyle>
          <a:p>
            <a:endParaRPr lang="en-US"/>
          </a:p>
        </p:txBody>
      </p:sp>
      <p:sp>
        <p:nvSpPr>
          <p:cNvPr id="6" name="Slide Number Placeholder 5"/>
          <p:cNvSpPr>
            <a:spLocks noGrp="1"/>
          </p:cNvSpPr>
          <p:nvPr>
            <p:ph type="sldNum" sz="quarter" idx="4"/>
          </p:nvPr>
        </p:nvSpPr>
        <p:spPr>
          <a:xfrm>
            <a:off x="8458200" y="6416675"/>
            <a:ext cx="457200" cy="365125"/>
          </a:xfrm>
          <a:prstGeom prst="rect">
            <a:avLst/>
          </a:prstGeom>
        </p:spPr>
        <p:txBody>
          <a:bodyPr vert="horz" lIns="0" tIns="45720" rIns="0" bIns="0" rtlCol="0" anchor="b" anchorCtr="0"/>
          <a:lstStyle>
            <a:lvl1pPr algn="r">
              <a:defRPr sz="1100" b="1" baseline="0">
                <a:solidFill>
                  <a:srgbClr val="4D4D4D"/>
                </a:solidFill>
              </a:defRPr>
            </a:lvl1pPr>
          </a:lstStyle>
          <a:p>
            <a:fld id="{AC52D5BE-2AC5-4B24-9B1D-2CCAF916C9CB}"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914400" rtl="0" eaLnBrk="1" latinLnBrk="0" hangingPunct="1">
        <a:spcBef>
          <a:spcPct val="0"/>
        </a:spcBef>
        <a:buNone/>
        <a:defRPr sz="3600" kern="1200" cap="all" baseline="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lnSpc>
          <a:spcPct val="100000"/>
        </a:lnSpc>
        <a:spcBef>
          <a:spcPts val="700"/>
        </a:spcBef>
        <a:buClr>
          <a:schemeClr val="accent1"/>
        </a:buClr>
        <a:buSzPct val="85000"/>
        <a:buFont typeface="Wingdings 3" pitchFamily="18" charset="2"/>
        <a:buChar char=""/>
        <a:defRPr sz="2000" kern="1200" baseline="0">
          <a:solidFill>
            <a:schemeClr val="tx1"/>
          </a:solidFill>
          <a:latin typeface="+mn-lt"/>
          <a:ea typeface="+mn-ea"/>
          <a:cs typeface="+mn-cs"/>
        </a:defRPr>
      </a:lvl1pPr>
      <a:lvl2pPr marL="742950" indent="-274320" algn="l" defTabSz="914400" rtl="0" eaLnBrk="1" latinLnBrk="0" hangingPunct="1">
        <a:lnSpc>
          <a:spcPct val="100000"/>
        </a:lnSpc>
        <a:spcBef>
          <a:spcPts val="700"/>
        </a:spcBef>
        <a:buClr>
          <a:schemeClr val="accent1"/>
        </a:buClr>
        <a:buSzPct val="85000"/>
        <a:buFont typeface="Wingdings 3" pitchFamily="18" charset="2"/>
        <a:buChar char=""/>
        <a:defRPr sz="1600" kern="1200" baseline="0">
          <a:solidFill>
            <a:schemeClr val="tx1"/>
          </a:solidFill>
          <a:latin typeface="+mn-lt"/>
          <a:ea typeface="+mn-ea"/>
          <a:cs typeface="+mn-cs"/>
        </a:defRPr>
      </a:lvl2pPr>
      <a:lvl3pPr marL="11430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baseline="0">
          <a:solidFill>
            <a:schemeClr val="tx1"/>
          </a:solidFill>
          <a:latin typeface="+mn-lt"/>
          <a:ea typeface="+mn-ea"/>
          <a:cs typeface="+mn-cs"/>
        </a:defRPr>
      </a:lvl3pPr>
      <a:lvl4pPr marL="16002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baseline="0">
          <a:solidFill>
            <a:schemeClr val="tx1"/>
          </a:solidFill>
          <a:latin typeface="+mn-lt"/>
          <a:ea typeface="+mn-ea"/>
          <a:cs typeface="+mn-cs"/>
        </a:defRPr>
      </a:lvl4pPr>
      <a:lvl5pPr marL="20574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baseline="0">
          <a:solidFill>
            <a:schemeClr val="tx1"/>
          </a:solidFill>
          <a:latin typeface="+mn-lt"/>
          <a:ea typeface="+mn-ea"/>
          <a:cs typeface="+mn-cs"/>
        </a:defRPr>
      </a:lvl5pPr>
      <a:lvl6pPr marL="25146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a:solidFill>
            <a:schemeClr val="tx1"/>
          </a:solidFill>
          <a:latin typeface="+mn-lt"/>
          <a:ea typeface="+mn-ea"/>
          <a:cs typeface="+mn-cs"/>
        </a:defRPr>
      </a:lvl6pPr>
      <a:lvl7pPr marL="29718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a:solidFill>
            <a:schemeClr val="tx1"/>
          </a:solidFill>
          <a:latin typeface="+mn-lt"/>
          <a:ea typeface="+mn-ea"/>
          <a:cs typeface="+mn-cs"/>
        </a:defRPr>
      </a:lvl7pPr>
      <a:lvl8pPr marL="34290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a:solidFill>
            <a:schemeClr val="tx1"/>
          </a:solidFill>
          <a:latin typeface="+mn-lt"/>
          <a:ea typeface="+mn-ea"/>
          <a:cs typeface="+mn-cs"/>
        </a:defRPr>
      </a:lvl8pPr>
      <a:lvl9pPr marL="38862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628900" y="609600"/>
            <a:ext cx="3886200" cy="1524000"/>
          </a:xfrm>
        </p:spPr>
        <p:txBody>
          <a:bodyPr/>
          <a:lstStyle/>
          <a:p>
            <a:pPr algn="ctr"/>
            <a:r>
              <a:rPr lang="en-US" dirty="0"/>
              <a:t>OPORD</a:t>
            </a:r>
          </a:p>
        </p:txBody>
      </p:sp>
      <p:sp>
        <p:nvSpPr>
          <p:cNvPr id="3" name="Subtitle 2"/>
          <p:cNvSpPr>
            <a:spLocks noGrp="1"/>
          </p:cNvSpPr>
          <p:nvPr>
            <p:ph type="subTitle" idx="1"/>
          </p:nvPr>
        </p:nvSpPr>
        <p:spPr>
          <a:xfrm>
            <a:off x="2819400" y="2362200"/>
            <a:ext cx="3886200" cy="1825625"/>
          </a:xfrm>
        </p:spPr>
        <p:txBody>
          <a:bodyPr>
            <a:normAutofit/>
          </a:bodyPr>
          <a:lstStyle/>
          <a:p>
            <a:pPr algn="ctr"/>
            <a:r>
              <a:rPr lang="en-US" dirty="0"/>
              <a:t>Student’s Name</a:t>
            </a:r>
          </a:p>
          <a:p>
            <a:pPr algn="ctr"/>
            <a:r>
              <a:rPr lang="en-US" dirty="0"/>
              <a:t>Institution</a:t>
            </a:r>
          </a:p>
        </p:txBody>
      </p:sp>
    </p:spTree>
    <p:extLst>
      <p:ext uri="{BB962C8B-B14F-4D97-AF65-F5344CB8AC3E}">
        <p14:creationId xmlns:p14="http://schemas.microsoft.com/office/powerpoint/2010/main" val="41351266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Introduction</a:t>
            </a:r>
          </a:p>
        </p:txBody>
      </p:sp>
      <p:sp>
        <p:nvSpPr>
          <p:cNvPr id="3" name="Content Placeholder 2"/>
          <p:cNvSpPr>
            <a:spLocks noGrp="1"/>
          </p:cNvSpPr>
          <p:nvPr>
            <p:ph idx="1"/>
          </p:nvPr>
        </p:nvSpPr>
        <p:spPr>
          <a:xfrm>
            <a:off x="2057400" y="1417638"/>
            <a:ext cx="6781800" cy="4602162"/>
          </a:xfrm>
          <a:solidFill>
            <a:schemeClr val="accent1">
              <a:lumMod val="20000"/>
              <a:lumOff val="80000"/>
            </a:schemeClr>
          </a:solidFill>
          <a:ln>
            <a:solidFill>
              <a:schemeClr val="accent1"/>
            </a:solidFill>
          </a:ln>
        </p:spPr>
        <p:txBody>
          <a:bodyPr>
            <a:normAutofit/>
          </a:bodyPr>
          <a:lstStyle/>
          <a:p>
            <a:pPr>
              <a:buClr>
                <a:srgbClr val="FF0000"/>
              </a:buClr>
            </a:pPr>
            <a:r>
              <a:rPr lang="en-US" sz="2400" dirty="0">
                <a:solidFill>
                  <a:srgbClr val="0070C0"/>
                </a:solidFill>
              </a:rPr>
              <a:t>Operation order (OPORD) </a:t>
            </a:r>
            <a:r>
              <a:rPr lang="en-US" sz="2400" dirty="0">
                <a:solidFill>
                  <a:schemeClr val="bg1"/>
                </a:solidFill>
              </a:rPr>
              <a:t>refers to a directive that a leader gives to his junior leaders to ensure that there is a coordinated performance of a given order. </a:t>
            </a:r>
          </a:p>
          <a:p>
            <a:pPr>
              <a:buClr>
                <a:srgbClr val="FF0000"/>
              </a:buClr>
            </a:pPr>
            <a:r>
              <a:rPr lang="en-US" sz="2400" dirty="0">
                <a:solidFill>
                  <a:srgbClr val="0070C0"/>
                </a:solidFill>
              </a:rPr>
              <a:t>Army OPORD </a:t>
            </a:r>
            <a:r>
              <a:rPr lang="en-US" sz="2400" dirty="0">
                <a:solidFill>
                  <a:schemeClr val="bg1"/>
                </a:solidFill>
              </a:rPr>
              <a:t>brief utilizes a five-paragraph format to ensure that the junior leaders understand the order and execute it in completeness. </a:t>
            </a:r>
          </a:p>
          <a:p>
            <a:pPr>
              <a:buClr>
                <a:srgbClr val="FF0000"/>
              </a:buClr>
            </a:pPr>
            <a:r>
              <a:rPr lang="en-US" sz="2400" dirty="0">
                <a:solidFill>
                  <a:schemeClr val="bg1"/>
                </a:solidFill>
              </a:rPr>
              <a:t>A leader issues his OPORD briefing orally using notes that follow the five-paragraph format. </a:t>
            </a:r>
          </a:p>
          <a:p>
            <a:pPr>
              <a:buClr>
                <a:srgbClr val="FF0000"/>
              </a:buClr>
            </a:pPr>
            <a:endParaRPr lang="en-US" sz="2400" dirty="0">
              <a:solidFill>
                <a:schemeClr val="bg1"/>
              </a:solidFill>
            </a:endParaRPr>
          </a:p>
          <a:p>
            <a:pPr>
              <a:buClr>
                <a:srgbClr val="FF0000"/>
              </a:buClr>
            </a:pPr>
            <a:endParaRPr lang="en-US" sz="2400" dirty="0">
              <a:solidFill>
                <a:schemeClr val="bg1"/>
              </a:solidFill>
            </a:endParaRPr>
          </a:p>
        </p:txBody>
      </p:sp>
    </p:spTree>
    <p:extLst>
      <p:ext uri="{BB962C8B-B14F-4D97-AF65-F5344CB8AC3E}">
        <p14:creationId xmlns:p14="http://schemas.microsoft.com/office/powerpoint/2010/main" val="18598368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Paragraph 1: The Situation</a:t>
            </a:r>
            <a:br>
              <a:rPr lang="en-US" b="1" dirty="0"/>
            </a:br>
            <a:endParaRPr lang="en-US" dirty="0"/>
          </a:p>
        </p:txBody>
      </p:sp>
      <p:sp>
        <p:nvSpPr>
          <p:cNvPr id="3" name="Content Placeholder 2"/>
          <p:cNvSpPr>
            <a:spLocks noGrp="1"/>
          </p:cNvSpPr>
          <p:nvPr>
            <p:ph idx="1"/>
          </p:nvPr>
        </p:nvSpPr>
        <p:spPr>
          <a:xfrm>
            <a:off x="1524000" y="1066800"/>
            <a:ext cx="7162800" cy="5181600"/>
          </a:xfrm>
          <a:solidFill>
            <a:schemeClr val="accent1">
              <a:lumMod val="20000"/>
              <a:lumOff val="80000"/>
            </a:schemeClr>
          </a:solidFill>
        </p:spPr>
        <p:txBody>
          <a:bodyPr>
            <a:normAutofit fontScale="92500" lnSpcReduction="20000"/>
          </a:bodyPr>
          <a:lstStyle/>
          <a:p>
            <a:pPr>
              <a:buClr>
                <a:srgbClr val="FF0000"/>
              </a:buClr>
              <a:buFont typeface="Wingdings" panose="05000000000000000000" pitchFamily="2" charset="2"/>
              <a:buChar char="Ø"/>
            </a:pPr>
            <a:r>
              <a:rPr lang="en-US" sz="3200" dirty="0">
                <a:solidFill>
                  <a:srgbClr val="0070C0"/>
                </a:solidFill>
              </a:rPr>
              <a:t>This paragraph involves information of detailed status of both enemy and friendly forces. It contains:</a:t>
            </a:r>
          </a:p>
          <a:p>
            <a:pPr lvl="2">
              <a:buClr>
                <a:srgbClr val="FF0000"/>
              </a:buClr>
              <a:buFont typeface="Wingdings" panose="05000000000000000000" pitchFamily="2" charset="2"/>
              <a:buChar char="Ø"/>
            </a:pPr>
            <a:r>
              <a:rPr lang="en-US" sz="2000" b="1" dirty="0">
                <a:solidFill>
                  <a:srgbClr val="0070C0"/>
                </a:solidFill>
              </a:rPr>
              <a:t>Enemy Forces. </a:t>
            </a:r>
            <a:r>
              <a:rPr lang="en-US" sz="2000" dirty="0">
                <a:solidFill>
                  <a:schemeClr val="bg1"/>
                </a:solidFill>
              </a:rPr>
              <a:t>Information about the enemy. Commonly used terms include SALUTE and DRAW-D. </a:t>
            </a:r>
            <a:r>
              <a:rPr lang="en-US" sz="2000" b="1" dirty="0">
                <a:solidFill>
                  <a:srgbClr val="0070C0"/>
                </a:solidFill>
              </a:rPr>
              <a:t>SALUTE</a:t>
            </a:r>
            <a:r>
              <a:rPr lang="en-US" sz="2000" dirty="0">
                <a:solidFill>
                  <a:schemeClr val="bg1"/>
                </a:solidFill>
              </a:rPr>
              <a:t>( </a:t>
            </a:r>
            <a:r>
              <a:rPr lang="en-US" sz="2000" b="1" dirty="0">
                <a:solidFill>
                  <a:schemeClr val="bg1"/>
                </a:solidFill>
              </a:rPr>
              <a:t>Size</a:t>
            </a:r>
            <a:r>
              <a:rPr lang="en-US" sz="2000" dirty="0">
                <a:solidFill>
                  <a:schemeClr val="bg1"/>
                </a:solidFill>
              </a:rPr>
              <a:t> of enemy force, Their </a:t>
            </a:r>
            <a:r>
              <a:rPr lang="en-US" sz="2000" b="1" dirty="0">
                <a:solidFill>
                  <a:schemeClr val="bg1"/>
                </a:solidFill>
              </a:rPr>
              <a:t>activity</a:t>
            </a:r>
            <a:r>
              <a:rPr lang="en-US" sz="2000" dirty="0">
                <a:solidFill>
                  <a:schemeClr val="bg1"/>
                </a:solidFill>
              </a:rPr>
              <a:t>, their last seen </a:t>
            </a:r>
            <a:r>
              <a:rPr lang="en-US" sz="2000" b="1" dirty="0">
                <a:solidFill>
                  <a:schemeClr val="bg1"/>
                </a:solidFill>
              </a:rPr>
              <a:t>location, </a:t>
            </a:r>
            <a:r>
              <a:rPr lang="en-US" sz="2000" dirty="0">
                <a:solidFill>
                  <a:schemeClr val="bg1"/>
                </a:solidFill>
              </a:rPr>
              <a:t>their</a:t>
            </a:r>
            <a:r>
              <a:rPr lang="en-US" sz="2000" b="1" dirty="0">
                <a:solidFill>
                  <a:schemeClr val="bg1"/>
                </a:solidFill>
              </a:rPr>
              <a:t> Unit </a:t>
            </a:r>
            <a:r>
              <a:rPr lang="en-US" sz="2000" dirty="0">
                <a:solidFill>
                  <a:schemeClr val="bg1"/>
                </a:solidFill>
              </a:rPr>
              <a:t>designation, last seen </a:t>
            </a:r>
            <a:r>
              <a:rPr lang="en-US" sz="2000" b="1" dirty="0">
                <a:solidFill>
                  <a:schemeClr val="bg1"/>
                </a:solidFill>
              </a:rPr>
              <a:t>time</a:t>
            </a:r>
            <a:r>
              <a:rPr lang="en-US" sz="2000" dirty="0">
                <a:solidFill>
                  <a:schemeClr val="bg1"/>
                </a:solidFill>
              </a:rPr>
              <a:t> and the </a:t>
            </a:r>
            <a:r>
              <a:rPr lang="en-US" sz="2000" b="1" dirty="0">
                <a:solidFill>
                  <a:schemeClr val="bg1"/>
                </a:solidFill>
              </a:rPr>
              <a:t>equipment</a:t>
            </a:r>
            <a:r>
              <a:rPr lang="en-US" sz="2000" dirty="0">
                <a:solidFill>
                  <a:schemeClr val="bg1"/>
                </a:solidFill>
              </a:rPr>
              <a:t> they have. </a:t>
            </a:r>
            <a:r>
              <a:rPr lang="en-US" sz="2000" b="1" dirty="0">
                <a:solidFill>
                  <a:srgbClr val="0070C0"/>
                </a:solidFill>
              </a:rPr>
              <a:t>DRAW-D (Defend, Reinforce, Attack, Withdraw, Delay)</a:t>
            </a:r>
          </a:p>
          <a:p>
            <a:pPr lvl="2">
              <a:buClr>
                <a:srgbClr val="FF0000"/>
              </a:buClr>
              <a:buFont typeface="Wingdings" panose="05000000000000000000" pitchFamily="2" charset="2"/>
              <a:buChar char="Ø"/>
            </a:pPr>
            <a:r>
              <a:rPr lang="en-US" sz="2000" b="1" dirty="0">
                <a:solidFill>
                  <a:srgbClr val="0070C0"/>
                </a:solidFill>
              </a:rPr>
              <a:t>Friendly Forces</a:t>
            </a:r>
            <a:r>
              <a:rPr lang="en-US" sz="2000" b="1" dirty="0">
                <a:solidFill>
                  <a:schemeClr val="bg1"/>
                </a:solidFill>
              </a:rPr>
              <a:t>. </a:t>
            </a:r>
            <a:r>
              <a:rPr lang="en-US" sz="2000" dirty="0">
                <a:solidFill>
                  <a:schemeClr val="bg1"/>
                </a:solidFill>
              </a:rPr>
              <a:t>Information about missions as well as locations. They include adjacent unit missions, higher unit missions, and supporting unit missions. </a:t>
            </a:r>
          </a:p>
          <a:p>
            <a:pPr lvl="2">
              <a:buClr>
                <a:srgbClr val="FF0000"/>
              </a:buClr>
              <a:buFont typeface="Wingdings" panose="05000000000000000000" pitchFamily="2" charset="2"/>
              <a:buChar char="Ø"/>
            </a:pPr>
            <a:r>
              <a:rPr lang="en-US" sz="2000" b="1" dirty="0">
                <a:solidFill>
                  <a:srgbClr val="0070C0"/>
                </a:solidFill>
              </a:rPr>
              <a:t>Attachments and detachments</a:t>
            </a:r>
            <a:r>
              <a:rPr lang="en-US" sz="2000" b="1" dirty="0">
                <a:solidFill>
                  <a:schemeClr val="bg1"/>
                </a:solidFill>
              </a:rPr>
              <a:t>. </a:t>
            </a:r>
            <a:r>
              <a:rPr lang="en-US" sz="2000" dirty="0">
                <a:solidFill>
                  <a:schemeClr val="bg1"/>
                </a:solidFill>
              </a:rPr>
              <a:t>This contains information about non-organic units attached or organic units detached from the unit.  It must give the unit and effective time of attachment or detachment. It states “none” where there are no attachments and detachments. </a:t>
            </a:r>
          </a:p>
          <a:p>
            <a:pPr>
              <a:buClr>
                <a:srgbClr val="FF0000"/>
              </a:buClr>
              <a:buFont typeface="Wingdings" panose="05000000000000000000" pitchFamily="2" charset="2"/>
              <a:buChar char="Ø"/>
            </a:pPr>
            <a:endParaRPr lang="en-US" sz="3200" dirty="0">
              <a:solidFill>
                <a:schemeClr val="bg1"/>
              </a:solidFill>
            </a:endParaRPr>
          </a:p>
        </p:txBody>
      </p:sp>
    </p:spTree>
    <p:extLst>
      <p:ext uri="{BB962C8B-B14F-4D97-AF65-F5344CB8AC3E}">
        <p14:creationId xmlns:p14="http://schemas.microsoft.com/office/powerpoint/2010/main" val="23870607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Paragraph 2: Mission</a:t>
            </a:r>
          </a:p>
        </p:txBody>
      </p:sp>
      <p:sp>
        <p:nvSpPr>
          <p:cNvPr id="3" name="Content Placeholder 2"/>
          <p:cNvSpPr>
            <a:spLocks noGrp="1"/>
          </p:cNvSpPr>
          <p:nvPr>
            <p:ph idx="1"/>
          </p:nvPr>
        </p:nvSpPr>
        <p:spPr>
          <a:xfrm>
            <a:off x="2133600" y="1600200"/>
            <a:ext cx="6324600" cy="4495799"/>
          </a:xfrm>
          <a:solidFill>
            <a:schemeClr val="accent1">
              <a:lumMod val="20000"/>
              <a:lumOff val="80000"/>
            </a:schemeClr>
          </a:solidFill>
        </p:spPr>
        <p:txBody>
          <a:bodyPr>
            <a:normAutofit fontScale="92500" lnSpcReduction="10000"/>
          </a:bodyPr>
          <a:lstStyle/>
          <a:p>
            <a:pPr>
              <a:buClr>
                <a:srgbClr val="FF0000"/>
              </a:buClr>
            </a:pPr>
            <a:r>
              <a:rPr lang="en-US" sz="3200" dirty="0">
                <a:solidFill>
                  <a:schemeClr val="bg1"/>
                </a:solidFill>
              </a:rPr>
              <a:t>It contains a statement of what a given unit is assigned to execute. It must be clear and concise. </a:t>
            </a:r>
          </a:p>
          <a:p>
            <a:pPr>
              <a:buClr>
                <a:srgbClr val="FF0000"/>
              </a:buClr>
            </a:pPr>
            <a:r>
              <a:rPr lang="en-US" sz="3200" dirty="0">
                <a:solidFill>
                  <a:schemeClr val="bg1"/>
                </a:solidFill>
              </a:rPr>
              <a:t>Gives the primary task of the unit and its objectives in five-</a:t>
            </a:r>
            <a:r>
              <a:rPr lang="en-US" sz="3200" dirty="0" err="1">
                <a:solidFill>
                  <a:schemeClr val="bg1"/>
                </a:solidFill>
              </a:rPr>
              <a:t>Ws</a:t>
            </a:r>
            <a:r>
              <a:rPr lang="en-US" sz="3200" dirty="0">
                <a:solidFill>
                  <a:schemeClr val="bg1"/>
                </a:solidFill>
              </a:rPr>
              <a:t>; </a:t>
            </a:r>
          </a:p>
          <a:p>
            <a:pPr marL="1897380" lvl="3" indent="-571500">
              <a:buClr>
                <a:srgbClr val="FF0000"/>
              </a:buClr>
              <a:buFont typeface="+mj-lt"/>
              <a:buAutoNum type="romanLcPeriod"/>
            </a:pPr>
            <a:r>
              <a:rPr lang="en-US" sz="2600" b="1" dirty="0">
                <a:solidFill>
                  <a:srgbClr val="0070C0"/>
                </a:solidFill>
              </a:rPr>
              <a:t>Who </a:t>
            </a:r>
            <a:r>
              <a:rPr lang="en-US" sz="2600" dirty="0">
                <a:solidFill>
                  <a:srgbClr val="0070C0"/>
                </a:solidFill>
              </a:rPr>
              <a:t>(unit) </a:t>
            </a:r>
          </a:p>
          <a:p>
            <a:pPr marL="1897380" lvl="3" indent="-571500">
              <a:buClr>
                <a:srgbClr val="FF0000"/>
              </a:buClr>
              <a:buFont typeface="+mj-lt"/>
              <a:buAutoNum type="romanLcPeriod"/>
            </a:pPr>
            <a:r>
              <a:rPr lang="en-US" sz="2600" b="1" dirty="0">
                <a:solidFill>
                  <a:srgbClr val="0070C0"/>
                </a:solidFill>
              </a:rPr>
              <a:t>What </a:t>
            </a:r>
            <a:r>
              <a:rPr lang="en-US" sz="2600" dirty="0">
                <a:solidFill>
                  <a:srgbClr val="0070C0"/>
                </a:solidFill>
              </a:rPr>
              <a:t>(assignment) </a:t>
            </a:r>
          </a:p>
          <a:p>
            <a:pPr marL="1897380" lvl="3" indent="-571500">
              <a:buClr>
                <a:srgbClr val="FF0000"/>
              </a:buClr>
              <a:buFont typeface="+mj-lt"/>
              <a:buAutoNum type="romanLcPeriod"/>
            </a:pPr>
            <a:r>
              <a:rPr lang="en-US" sz="2600" b="1" dirty="0">
                <a:solidFill>
                  <a:srgbClr val="0070C0"/>
                </a:solidFill>
              </a:rPr>
              <a:t>Where </a:t>
            </a:r>
            <a:r>
              <a:rPr lang="en-US" sz="2600" dirty="0">
                <a:solidFill>
                  <a:srgbClr val="0070C0"/>
                </a:solidFill>
              </a:rPr>
              <a:t>(location) </a:t>
            </a:r>
          </a:p>
          <a:p>
            <a:pPr marL="1897380" lvl="3" indent="-571500">
              <a:buClr>
                <a:srgbClr val="FF0000"/>
              </a:buClr>
              <a:buFont typeface="+mj-lt"/>
              <a:buAutoNum type="romanLcPeriod"/>
            </a:pPr>
            <a:r>
              <a:rPr lang="en-US" sz="2600" b="1" dirty="0">
                <a:solidFill>
                  <a:srgbClr val="0070C0"/>
                </a:solidFill>
              </a:rPr>
              <a:t>Why</a:t>
            </a:r>
            <a:r>
              <a:rPr lang="en-US" sz="2600" dirty="0">
                <a:solidFill>
                  <a:srgbClr val="0070C0"/>
                </a:solidFill>
              </a:rPr>
              <a:t>( purpose) </a:t>
            </a:r>
          </a:p>
          <a:p>
            <a:pPr marL="1897380" lvl="3" indent="-571500">
              <a:buClr>
                <a:srgbClr val="FF0000"/>
              </a:buClr>
              <a:buFont typeface="+mj-lt"/>
              <a:buAutoNum type="romanLcPeriod"/>
            </a:pPr>
            <a:r>
              <a:rPr lang="en-US" sz="2600" b="1" dirty="0">
                <a:solidFill>
                  <a:srgbClr val="0070C0"/>
                </a:solidFill>
              </a:rPr>
              <a:t>When </a:t>
            </a:r>
            <a:r>
              <a:rPr lang="en-US" sz="2600" dirty="0">
                <a:solidFill>
                  <a:srgbClr val="0070C0"/>
                </a:solidFill>
              </a:rPr>
              <a:t>(time).  </a:t>
            </a:r>
          </a:p>
          <a:p>
            <a:pPr>
              <a:buClr>
                <a:srgbClr val="FF0000"/>
              </a:buClr>
            </a:pPr>
            <a:endParaRPr lang="en-US" sz="3200" dirty="0">
              <a:solidFill>
                <a:schemeClr val="bg1"/>
              </a:solidFill>
            </a:endParaRPr>
          </a:p>
        </p:txBody>
      </p:sp>
    </p:spTree>
    <p:extLst>
      <p:ext uri="{BB962C8B-B14F-4D97-AF65-F5344CB8AC3E}">
        <p14:creationId xmlns:p14="http://schemas.microsoft.com/office/powerpoint/2010/main" val="34832752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Paragraph 3: Execution</a:t>
            </a:r>
          </a:p>
        </p:txBody>
      </p:sp>
      <p:sp>
        <p:nvSpPr>
          <p:cNvPr id="3" name="Content Placeholder 2"/>
          <p:cNvSpPr>
            <a:spLocks noGrp="1"/>
          </p:cNvSpPr>
          <p:nvPr>
            <p:ph idx="1"/>
          </p:nvPr>
        </p:nvSpPr>
        <p:spPr>
          <a:xfrm>
            <a:off x="1447800" y="1219200"/>
            <a:ext cx="7467600" cy="5486400"/>
          </a:xfrm>
          <a:solidFill>
            <a:schemeClr val="accent1">
              <a:lumMod val="20000"/>
              <a:lumOff val="80000"/>
            </a:schemeClr>
          </a:solidFill>
        </p:spPr>
        <p:txBody>
          <a:bodyPr>
            <a:normAutofit lnSpcReduction="10000"/>
          </a:bodyPr>
          <a:lstStyle/>
          <a:p>
            <a:r>
              <a:rPr lang="en-US" sz="2400" dirty="0">
                <a:solidFill>
                  <a:schemeClr val="bg1"/>
                </a:solidFill>
              </a:rPr>
              <a:t>This paragraph contains the information on how the task/operation will be performed. </a:t>
            </a:r>
          </a:p>
          <a:p>
            <a:r>
              <a:rPr lang="en-US" sz="2400" dirty="0">
                <a:solidFill>
                  <a:srgbClr val="0070C0"/>
                </a:solidFill>
              </a:rPr>
              <a:t>It contains four sub-paragraphs: </a:t>
            </a:r>
            <a:r>
              <a:rPr lang="en-US" sz="2200" dirty="0">
                <a:solidFill>
                  <a:schemeClr val="bg1"/>
                </a:solidFill>
              </a:rPr>
              <a:t>Commander’s intent, Operation concept, Tasks and Coordinating Instructions</a:t>
            </a:r>
            <a:r>
              <a:rPr lang="en-US" sz="2400" dirty="0">
                <a:solidFill>
                  <a:schemeClr val="bg1"/>
                </a:solidFill>
              </a:rPr>
              <a:t>.</a:t>
            </a:r>
          </a:p>
          <a:p>
            <a:pPr marL="1268730" lvl="2" indent="-400050">
              <a:buClr>
                <a:srgbClr val="FF0000"/>
              </a:buClr>
              <a:buFont typeface="+mj-lt"/>
              <a:buAutoNum type="romanLcPeriod"/>
            </a:pPr>
            <a:r>
              <a:rPr lang="en-US" sz="1600" b="1" dirty="0">
                <a:solidFill>
                  <a:srgbClr val="0070C0"/>
                </a:solidFill>
              </a:rPr>
              <a:t>Commander’s Intent: </a:t>
            </a:r>
            <a:r>
              <a:rPr lang="en-US" sz="1600" dirty="0">
                <a:solidFill>
                  <a:schemeClr val="bg1"/>
                </a:solidFill>
              </a:rPr>
              <a:t>Ties together the concept of operation and the mission statement</a:t>
            </a:r>
          </a:p>
          <a:p>
            <a:pPr marL="1268730" lvl="2" indent="-400050">
              <a:buClr>
                <a:srgbClr val="FF0000"/>
              </a:buClr>
              <a:buFont typeface="+mj-lt"/>
              <a:buAutoNum type="romanLcPeriod"/>
            </a:pPr>
            <a:r>
              <a:rPr lang="en-US" sz="1600" b="1" dirty="0">
                <a:solidFill>
                  <a:srgbClr val="0070C0"/>
                </a:solidFill>
              </a:rPr>
              <a:t>Concept of operation: </a:t>
            </a:r>
            <a:r>
              <a:rPr lang="en-US" sz="1600" dirty="0">
                <a:solidFill>
                  <a:schemeClr val="bg1"/>
                </a:solidFill>
              </a:rPr>
              <a:t>Contains scheme of Maneuver and Fire Support Plan</a:t>
            </a:r>
          </a:p>
          <a:p>
            <a:pPr lvl="3">
              <a:buClr>
                <a:srgbClr val="FF0000"/>
              </a:buClr>
              <a:buFont typeface="Wingdings" panose="05000000000000000000" pitchFamily="2" charset="2"/>
              <a:buChar char="Ø"/>
            </a:pPr>
            <a:r>
              <a:rPr lang="en-US" sz="1600" b="1" u="sng" dirty="0">
                <a:solidFill>
                  <a:srgbClr val="7030A0"/>
                </a:solidFill>
              </a:rPr>
              <a:t>Scheme of maneuver: </a:t>
            </a:r>
            <a:r>
              <a:rPr lang="en-US" sz="1600" dirty="0">
                <a:solidFill>
                  <a:schemeClr val="bg1"/>
                </a:solidFill>
              </a:rPr>
              <a:t>Overview of how junior units will execute the plan. It uses anonymous terms and does not mention specific units. </a:t>
            </a:r>
          </a:p>
          <a:p>
            <a:pPr lvl="3">
              <a:buClr>
                <a:srgbClr val="FF0000"/>
              </a:buClr>
              <a:buFont typeface="Wingdings" panose="05000000000000000000" pitchFamily="2" charset="2"/>
              <a:buChar char="Ø"/>
            </a:pPr>
            <a:r>
              <a:rPr lang="en-US" sz="1600" b="1" u="sng" dirty="0">
                <a:solidFill>
                  <a:srgbClr val="7030A0"/>
                </a:solidFill>
              </a:rPr>
              <a:t>Fire Support Plan: </a:t>
            </a:r>
            <a:r>
              <a:rPr lang="en-US" sz="1600" dirty="0">
                <a:solidFill>
                  <a:srgbClr val="7030A0"/>
                </a:solidFill>
              </a:rPr>
              <a:t> </a:t>
            </a:r>
            <a:r>
              <a:rPr lang="en-US" sz="1600" dirty="0">
                <a:solidFill>
                  <a:schemeClr val="bg1"/>
                </a:solidFill>
              </a:rPr>
              <a:t>It explains how the fire support will come in in helping the complementation of the scheme of maneuver. </a:t>
            </a:r>
            <a:endParaRPr lang="en-US" sz="1600" b="1" u="sng" dirty="0">
              <a:solidFill>
                <a:schemeClr val="bg1"/>
              </a:solidFill>
            </a:endParaRPr>
          </a:p>
          <a:p>
            <a:pPr marL="1268730" lvl="2" indent="-400050">
              <a:buClr>
                <a:srgbClr val="FF0000"/>
              </a:buClr>
              <a:buFont typeface="+mj-lt"/>
              <a:buAutoNum type="romanLcPeriod"/>
            </a:pPr>
            <a:r>
              <a:rPr lang="en-US" sz="1600" dirty="0">
                <a:solidFill>
                  <a:srgbClr val="0070C0"/>
                </a:solidFill>
              </a:rPr>
              <a:t> </a:t>
            </a:r>
            <a:r>
              <a:rPr lang="en-US" sz="1600" b="1" dirty="0">
                <a:solidFill>
                  <a:srgbClr val="0070C0"/>
                </a:solidFill>
              </a:rPr>
              <a:t>Tasks : </a:t>
            </a:r>
            <a:r>
              <a:rPr lang="en-US" sz="1600" dirty="0">
                <a:solidFill>
                  <a:schemeClr val="bg1"/>
                </a:solidFill>
              </a:rPr>
              <a:t>Explains the specific missions that each subordinate unit must complete. The units must answer the five </a:t>
            </a:r>
            <a:r>
              <a:rPr lang="en-US" sz="1600" b="1" dirty="0" err="1">
                <a:solidFill>
                  <a:schemeClr val="bg1"/>
                </a:solidFill>
              </a:rPr>
              <a:t>W</a:t>
            </a:r>
            <a:r>
              <a:rPr lang="en-US" sz="1600" dirty="0" err="1">
                <a:solidFill>
                  <a:schemeClr val="bg1"/>
                </a:solidFill>
              </a:rPr>
              <a:t>s</a:t>
            </a:r>
            <a:r>
              <a:rPr lang="en-US" sz="1600" dirty="0">
                <a:solidFill>
                  <a:schemeClr val="bg1"/>
                </a:solidFill>
              </a:rPr>
              <a:t> of their missions in their mission statements.</a:t>
            </a:r>
          </a:p>
          <a:p>
            <a:pPr marL="1268730" lvl="2" indent="-400050">
              <a:buClr>
                <a:srgbClr val="FF0000"/>
              </a:buClr>
              <a:buFont typeface="+mj-lt"/>
              <a:buAutoNum type="romanLcPeriod"/>
            </a:pPr>
            <a:r>
              <a:rPr lang="en-US" sz="1600" b="1" dirty="0">
                <a:solidFill>
                  <a:srgbClr val="0070C0"/>
                </a:solidFill>
              </a:rPr>
              <a:t>Coordinating Instructions: </a:t>
            </a:r>
            <a:r>
              <a:rPr lang="en-US" sz="1600" dirty="0">
                <a:solidFill>
                  <a:schemeClr val="bg1"/>
                </a:solidFill>
              </a:rPr>
              <a:t>These are  specific instructions that tie together the missions.  They include time of attack, the main effort/base unit and order of movement, security,  route to the objective and tactical control measures. </a:t>
            </a:r>
          </a:p>
        </p:txBody>
      </p:sp>
    </p:spTree>
    <p:extLst>
      <p:ext uri="{BB962C8B-B14F-4D97-AF65-F5344CB8AC3E}">
        <p14:creationId xmlns:p14="http://schemas.microsoft.com/office/powerpoint/2010/main" val="10382765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Paragraph 4: Administration and logistics</a:t>
            </a:r>
          </a:p>
        </p:txBody>
      </p:sp>
      <p:sp>
        <p:nvSpPr>
          <p:cNvPr id="3" name="Content Placeholder 2"/>
          <p:cNvSpPr>
            <a:spLocks noGrp="1"/>
          </p:cNvSpPr>
          <p:nvPr>
            <p:ph idx="1"/>
          </p:nvPr>
        </p:nvSpPr>
        <p:spPr>
          <a:xfrm>
            <a:off x="1600200" y="1600200"/>
            <a:ext cx="7391400" cy="4419599"/>
          </a:xfrm>
          <a:solidFill>
            <a:schemeClr val="accent1">
              <a:lumMod val="20000"/>
              <a:lumOff val="80000"/>
            </a:schemeClr>
          </a:solidFill>
        </p:spPr>
        <p:txBody>
          <a:bodyPr>
            <a:normAutofit fontScale="92500" lnSpcReduction="10000"/>
          </a:bodyPr>
          <a:lstStyle/>
          <a:p>
            <a:r>
              <a:rPr lang="en-US" sz="2800" dirty="0">
                <a:solidFill>
                  <a:schemeClr val="bg1"/>
                </a:solidFill>
              </a:rPr>
              <a:t>The paragraph covers all the information that the units can use for their resupply, equipment recovery and evacuating the prisoners and the injured. It is represented by 4Bs: </a:t>
            </a:r>
          </a:p>
          <a:p>
            <a:pPr marL="1840230" lvl="3" indent="-514350">
              <a:buClr>
                <a:srgbClr val="FF0000"/>
              </a:buClr>
              <a:buFont typeface="+mj-lt"/>
              <a:buAutoNum type="romanLcPeriod"/>
            </a:pPr>
            <a:r>
              <a:rPr lang="en-US" sz="2200" b="1" dirty="0">
                <a:solidFill>
                  <a:srgbClr val="0070C0"/>
                </a:solidFill>
              </a:rPr>
              <a:t>Bullets</a:t>
            </a:r>
            <a:r>
              <a:rPr lang="en-US" sz="2200" dirty="0">
                <a:solidFill>
                  <a:srgbClr val="0070C0"/>
                </a:solidFill>
              </a:rPr>
              <a:t>(ammunition), </a:t>
            </a:r>
          </a:p>
          <a:p>
            <a:pPr marL="1840230" lvl="3" indent="-514350">
              <a:buClr>
                <a:srgbClr val="FF0000"/>
              </a:buClr>
              <a:buFont typeface="+mj-lt"/>
              <a:buAutoNum type="romanLcPeriod"/>
            </a:pPr>
            <a:r>
              <a:rPr lang="en-US" sz="2200" b="1" dirty="0">
                <a:solidFill>
                  <a:srgbClr val="0070C0"/>
                </a:solidFill>
              </a:rPr>
              <a:t>Beans</a:t>
            </a:r>
            <a:r>
              <a:rPr lang="en-US" sz="2200" dirty="0">
                <a:solidFill>
                  <a:srgbClr val="0070C0"/>
                </a:solidFill>
              </a:rPr>
              <a:t> (chow) </a:t>
            </a:r>
          </a:p>
          <a:p>
            <a:pPr marL="1840230" lvl="3" indent="-514350">
              <a:buClr>
                <a:srgbClr val="FF0000"/>
              </a:buClr>
              <a:buFont typeface="+mj-lt"/>
              <a:buAutoNum type="romanLcPeriod"/>
            </a:pPr>
            <a:r>
              <a:rPr lang="en-US" sz="2200" b="1" dirty="0" err="1">
                <a:solidFill>
                  <a:srgbClr val="0070C0"/>
                </a:solidFill>
              </a:rPr>
              <a:t>Badguys</a:t>
            </a:r>
            <a:r>
              <a:rPr lang="en-US" sz="2200" dirty="0">
                <a:solidFill>
                  <a:srgbClr val="0070C0"/>
                </a:solidFill>
              </a:rPr>
              <a:t> (EPWs) and </a:t>
            </a:r>
          </a:p>
          <a:p>
            <a:pPr marL="1840230" lvl="3" indent="-514350">
              <a:buClr>
                <a:srgbClr val="FF0000"/>
              </a:buClr>
              <a:buFont typeface="+mj-lt"/>
              <a:buAutoNum type="romanLcPeriod"/>
            </a:pPr>
            <a:r>
              <a:rPr lang="en-US" sz="2200" b="1" dirty="0">
                <a:solidFill>
                  <a:srgbClr val="0070C0"/>
                </a:solidFill>
              </a:rPr>
              <a:t>Band-aids </a:t>
            </a:r>
            <a:r>
              <a:rPr lang="en-US" sz="2200" dirty="0">
                <a:solidFill>
                  <a:srgbClr val="0070C0"/>
                </a:solidFill>
              </a:rPr>
              <a:t>(MEDEVAC)</a:t>
            </a:r>
          </a:p>
          <a:p>
            <a:pPr lvl="1">
              <a:buFont typeface="Wingdings" pitchFamily="2" charset="2"/>
              <a:buChar char="v"/>
            </a:pPr>
            <a:r>
              <a:rPr lang="en-US" sz="2000" b="1" dirty="0">
                <a:solidFill>
                  <a:schemeClr val="bg1"/>
                </a:solidFill>
              </a:rPr>
              <a:t>Administration:</a:t>
            </a:r>
            <a:r>
              <a:rPr lang="en-US" sz="2000" dirty="0">
                <a:solidFill>
                  <a:schemeClr val="bg1"/>
                </a:solidFill>
              </a:rPr>
              <a:t> medical evacuation procedure for the injured and enemy prisoners of war (EPWs)</a:t>
            </a:r>
          </a:p>
          <a:p>
            <a:pPr lvl="1">
              <a:buFont typeface="Wingdings" pitchFamily="2" charset="2"/>
              <a:buChar char="v"/>
            </a:pPr>
            <a:r>
              <a:rPr lang="en-US" sz="2000" b="1" dirty="0">
                <a:solidFill>
                  <a:schemeClr val="bg1"/>
                </a:solidFill>
              </a:rPr>
              <a:t>Logistics:</a:t>
            </a:r>
            <a:r>
              <a:rPr lang="en-US" sz="2000" dirty="0">
                <a:solidFill>
                  <a:schemeClr val="bg1"/>
                </a:solidFill>
              </a:rPr>
              <a:t> Preliminary issue and resupply procedures, transportation etc. </a:t>
            </a:r>
            <a:endParaRPr lang="en-US" sz="2000" b="1" dirty="0">
              <a:solidFill>
                <a:schemeClr val="bg1"/>
              </a:solidFill>
            </a:endParaRPr>
          </a:p>
        </p:txBody>
      </p:sp>
    </p:spTree>
    <p:extLst>
      <p:ext uri="{BB962C8B-B14F-4D97-AF65-F5344CB8AC3E}">
        <p14:creationId xmlns:p14="http://schemas.microsoft.com/office/powerpoint/2010/main" val="24086143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Paragraph 5: Command and Signal</a:t>
            </a:r>
          </a:p>
        </p:txBody>
      </p:sp>
      <p:sp>
        <p:nvSpPr>
          <p:cNvPr id="3" name="Content Placeholder 2"/>
          <p:cNvSpPr>
            <a:spLocks noGrp="1"/>
          </p:cNvSpPr>
          <p:nvPr>
            <p:ph idx="1"/>
          </p:nvPr>
        </p:nvSpPr>
        <p:spPr>
          <a:xfrm>
            <a:off x="1676400" y="1414816"/>
            <a:ext cx="7315200" cy="4724400"/>
          </a:xfrm>
          <a:solidFill>
            <a:schemeClr val="accent1">
              <a:lumMod val="20000"/>
              <a:lumOff val="80000"/>
            </a:schemeClr>
          </a:solidFill>
        </p:spPr>
        <p:txBody>
          <a:bodyPr>
            <a:normAutofit lnSpcReduction="10000"/>
          </a:bodyPr>
          <a:lstStyle/>
          <a:p>
            <a:r>
              <a:rPr lang="en-US" sz="2800" dirty="0">
                <a:solidFill>
                  <a:schemeClr val="bg1"/>
                </a:solidFill>
              </a:rPr>
              <a:t>This is the last paragraph which contains information and instructions on command and control functions. </a:t>
            </a:r>
          </a:p>
          <a:p>
            <a:pPr lvl="1">
              <a:buFont typeface="Wingdings" pitchFamily="2" charset="2"/>
              <a:buChar char="v"/>
            </a:pPr>
            <a:r>
              <a:rPr lang="en-US" sz="2000" b="1" dirty="0">
                <a:solidFill>
                  <a:srgbClr val="0070C0"/>
                </a:solidFill>
              </a:rPr>
              <a:t>Command: </a:t>
            </a:r>
            <a:r>
              <a:rPr lang="en-US" sz="2000" dirty="0">
                <a:solidFill>
                  <a:schemeClr val="bg1"/>
                </a:solidFill>
              </a:rPr>
              <a:t>Identifies one’s location, the location of the leaders and junior leaders as required. </a:t>
            </a:r>
          </a:p>
          <a:p>
            <a:pPr lvl="1">
              <a:buFont typeface="Wingdings" pitchFamily="2" charset="2"/>
              <a:buChar char="v"/>
            </a:pPr>
            <a:r>
              <a:rPr lang="en-US" sz="2000" b="1" dirty="0">
                <a:solidFill>
                  <a:srgbClr val="0070C0"/>
                </a:solidFill>
              </a:rPr>
              <a:t>Signal: </a:t>
            </a:r>
            <a:r>
              <a:rPr lang="en-US" sz="2000" dirty="0">
                <a:solidFill>
                  <a:schemeClr val="bg1"/>
                </a:solidFill>
              </a:rPr>
              <a:t>Identifies signal instructions to be used in the operation. Signal instructions include: </a:t>
            </a:r>
          </a:p>
          <a:p>
            <a:pPr marL="1200150" lvl="2" indent="-342900">
              <a:buClr>
                <a:srgbClr val="FF0000"/>
              </a:buClr>
              <a:buFont typeface="Wingdings" pitchFamily="2" charset="2"/>
              <a:buChar char="Ø"/>
            </a:pPr>
            <a:r>
              <a:rPr lang="en-US" sz="1800" dirty="0">
                <a:solidFill>
                  <a:srgbClr val="7030A0"/>
                </a:solidFill>
              </a:rPr>
              <a:t>Prearranged signals</a:t>
            </a:r>
          </a:p>
          <a:p>
            <a:pPr marL="1200150" lvl="2" indent="-342900">
              <a:buClr>
                <a:srgbClr val="FF0000"/>
              </a:buClr>
              <a:buFont typeface="Wingdings" pitchFamily="2" charset="2"/>
              <a:buChar char="Ø"/>
            </a:pPr>
            <a:r>
              <a:rPr lang="en-US" sz="1800" dirty="0">
                <a:solidFill>
                  <a:srgbClr val="7030A0"/>
                </a:solidFill>
              </a:rPr>
              <a:t>Radio call signs and radio procedures</a:t>
            </a:r>
          </a:p>
          <a:p>
            <a:pPr marL="1200150" lvl="2" indent="-342900">
              <a:buClr>
                <a:srgbClr val="FF0000"/>
              </a:buClr>
              <a:buFont typeface="Wingdings" pitchFamily="2" charset="2"/>
              <a:buChar char="Ø"/>
            </a:pPr>
            <a:r>
              <a:rPr lang="en-US" sz="1800" dirty="0">
                <a:solidFill>
                  <a:srgbClr val="7030A0"/>
                </a:solidFill>
              </a:rPr>
              <a:t>Restricted use of communication</a:t>
            </a:r>
          </a:p>
          <a:p>
            <a:pPr marL="1200150" lvl="2" indent="-342900">
              <a:buClr>
                <a:srgbClr val="FF0000"/>
              </a:buClr>
              <a:buFont typeface="Wingdings" pitchFamily="2" charset="2"/>
              <a:buChar char="Ø"/>
            </a:pPr>
            <a:r>
              <a:rPr lang="en-US" sz="1800" dirty="0">
                <a:solidFill>
                  <a:srgbClr val="7030A0"/>
                </a:solidFill>
              </a:rPr>
              <a:t>Emergency signals</a:t>
            </a:r>
          </a:p>
          <a:p>
            <a:pPr marL="1200150" lvl="2" indent="-342900">
              <a:buClr>
                <a:srgbClr val="FF0000"/>
              </a:buClr>
              <a:buFont typeface="Wingdings" pitchFamily="2" charset="2"/>
              <a:buChar char="Ø"/>
            </a:pPr>
            <a:r>
              <a:rPr lang="en-US" sz="1800" dirty="0">
                <a:solidFill>
                  <a:srgbClr val="7030A0"/>
                </a:solidFill>
              </a:rPr>
              <a:t>Countersigns and passwords</a:t>
            </a:r>
          </a:p>
          <a:p>
            <a:pPr marL="1200150" lvl="2" indent="-342900">
              <a:buClr>
                <a:srgbClr val="FF0000"/>
              </a:buClr>
              <a:buFont typeface="Wingdings" pitchFamily="2" charset="2"/>
              <a:buChar char="Ø"/>
            </a:pPr>
            <a:r>
              <a:rPr lang="en-US" sz="1800" dirty="0">
                <a:solidFill>
                  <a:srgbClr val="7030A0"/>
                </a:solidFill>
              </a:rPr>
              <a:t>Pyrotechnics</a:t>
            </a:r>
          </a:p>
          <a:p>
            <a:pPr marL="857250" lvl="2" indent="0">
              <a:buNone/>
            </a:pPr>
            <a:endParaRPr lang="en-US" sz="1800" dirty="0">
              <a:solidFill>
                <a:schemeClr val="bg1"/>
              </a:solidFill>
            </a:endParaRPr>
          </a:p>
          <a:p>
            <a:pPr marL="1200150" lvl="2" indent="-342900">
              <a:buFont typeface="Wingdings" pitchFamily="2" charset="2"/>
              <a:buChar char="Ø"/>
            </a:pPr>
            <a:endParaRPr lang="en-US" sz="1800" dirty="0">
              <a:solidFill>
                <a:schemeClr val="bg1"/>
              </a:solidFill>
            </a:endParaRPr>
          </a:p>
          <a:p>
            <a:pPr marL="1200150" lvl="2" indent="-342900">
              <a:buFont typeface="Wingdings" pitchFamily="2" charset="2"/>
              <a:buChar char="Ø"/>
            </a:pPr>
            <a:endParaRPr lang="en-US" sz="1800" dirty="0">
              <a:solidFill>
                <a:schemeClr val="bg1"/>
              </a:solidFill>
            </a:endParaRPr>
          </a:p>
        </p:txBody>
      </p:sp>
    </p:spTree>
    <p:extLst>
      <p:ext uri="{BB962C8B-B14F-4D97-AF65-F5344CB8AC3E}">
        <p14:creationId xmlns:p14="http://schemas.microsoft.com/office/powerpoint/2010/main" val="1430213082"/>
      </p:ext>
    </p:extLst>
  </p:cSld>
  <p:clrMapOvr>
    <a:masterClrMapping/>
  </p:clrMapOvr>
</p:sld>
</file>

<file path=ppt/theme/theme1.xml><?xml version="1.0" encoding="utf-8"?>
<a:theme xmlns:a="http://schemas.openxmlformats.org/drawingml/2006/main" name="Urban Pop">
  <a:themeElements>
    <a:clrScheme name="Urban Pop">
      <a:dk1>
        <a:srgbClr val="000000"/>
      </a:dk1>
      <a:lt1>
        <a:srgbClr val="FFFFFF"/>
      </a:lt1>
      <a:dk2>
        <a:srgbClr val="282828"/>
      </a:dk2>
      <a:lt2>
        <a:srgbClr val="D4D4D4"/>
      </a:lt2>
      <a:accent1>
        <a:srgbClr val="86CE24"/>
      </a:accent1>
      <a:accent2>
        <a:srgbClr val="00A2E6"/>
      </a:accent2>
      <a:accent3>
        <a:srgbClr val="FAC810"/>
      </a:accent3>
      <a:accent4>
        <a:srgbClr val="7D8F8C"/>
      </a:accent4>
      <a:accent5>
        <a:srgbClr val="D06B20"/>
      </a:accent5>
      <a:accent6>
        <a:srgbClr val="958B8B"/>
      </a:accent6>
      <a:hlink>
        <a:srgbClr val="FF9900"/>
      </a:hlink>
      <a:folHlink>
        <a:srgbClr val="969696"/>
      </a:folHlink>
    </a:clrScheme>
    <a:fontScheme name="Urban Pop">
      <a:maj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Urban Pop">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2700" cap="flat" cmpd="sng" algn="ctr">
          <a:solidFill>
            <a:schemeClr val="phClr"/>
          </a:solidFill>
          <a:prstDash val="solid"/>
        </a:ln>
        <a:ln w="15875"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1909" dir="5400000" rotWithShape="0">
              <a:srgbClr val="000000">
                <a:alpha val="40000"/>
              </a:srgbClr>
            </a:outerShdw>
          </a:effectLst>
        </a:effectStyle>
        <a:effectStyle>
          <a:effectLst>
            <a:outerShdw blurRad="50800" dist="38100" dir="5400000" rotWithShape="0">
              <a:srgbClr val="000000">
                <a:alpha val="58000"/>
              </a:srgbClr>
            </a:outerShdw>
          </a:effectLst>
          <a:scene3d>
            <a:camera prst="orthographicFront">
              <a:rot lat="0" lon="0" rev="0"/>
            </a:camera>
            <a:lightRig rig="flat" dir="t"/>
          </a:scene3d>
          <a:sp3d contourW="15875">
            <a:bevelT w="95250" h="127000"/>
            <a:contourClr>
              <a:schemeClr val="phClr">
                <a:shade val="30000"/>
              </a:schemeClr>
            </a:contourClr>
          </a:sp3d>
        </a:effectStyle>
      </a:effectStyleLst>
      <a:bgFillStyleLst>
        <a:solidFill>
          <a:schemeClr val="phClr"/>
        </a:solidFill>
        <a:gradFill rotWithShape="1">
          <a:gsLst>
            <a:gs pos="0">
              <a:schemeClr val="phClr">
                <a:tint val="95000"/>
                <a:shade val="100000"/>
                <a:alpha val="100000"/>
                <a:satMod val="100000"/>
                <a:lumMod val="100000"/>
              </a:schemeClr>
            </a:gs>
            <a:gs pos="9000">
              <a:schemeClr val="phClr">
                <a:tint val="90000"/>
                <a:shade val="100000"/>
                <a:alpha val="100000"/>
                <a:satMod val="100000"/>
                <a:lumMod val="100000"/>
              </a:schemeClr>
            </a:gs>
            <a:gs pos="34000">
              <a:schemeClr val="phClr">
                <a:tint val="83000"/>
                <a:shade val="100000"/>
                <a:alpha val="100000"/>
                <a:satMod val="100000"/>
                <a:lumMod val="100000"/>
              </a:schemeClr>
            </a:gs>
            <a:gs pos="62000">
              <a:schemeClr val="phClr">
                <a:tint val="85000"/>
                <a:shade val="100000"/>
                <a:alpha val="100000"/>
                <a:satMod val="100000"/>
                <a:lumMod val="100000"/>
              </a:schemeClr>
            </a:gs>
            <a:gs pos="90000">
              <a:schemeClr val="phClr">
                <a:tint val="92000"/>
                <a:shade val="100000"/>
                <a:alpha val="100000"/>
                <a:satMod val="100000"/>
                <a:lumMod val="90000"/>
              </a:schemeClr>
            </a:gs>
            <a:gs pos="100000">
              <a:schemeClr val="phClr">
                <a:tint val="85000"/>
                <a:shade val="100000"/>
                <a:alpha val="100000"/>
                <a:satMod val="100000"/>
                <a:lumMod val="100000"/>
              </a:schemeClr>
            </a:gs>
          </a:gsLst>
          <a:lin ang="5400000" scaled="1"/>
        </a:gradFill>
        <a:gradFill rotWithShape="1">
          <a:gsLst>
            <a:gs pos="0">
              <a:schemeClr val="phClr">
                <a:tint val="78000"/>
              </a:schemeClr>
            </a:gs>
            <a:gs pos="100000">
              <a:schemeClr val="phClr">
                <a:tint val="95000"/>
                <a:shade val="98000"/>
                <a:lumMod val="80000"/>
              </a:schemeClr>
            </a:gs>
          </a:gsLst>
          <a:path path="circle">
            <a:fillToRect l="50000" t="100000" r="10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TM01859862[[fn=Urban Pop]]</Template>
  <TotalTime>115</TotalTime>
  <Words>612</Words>
  <Application>Microsoft Office PowerPoint</Application>
  <PresentationFormat>On-screen Show (4:3)</PresentationFormat>
  <Paragraphs>48</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Gill Sans MT</vt:lpstr>
      <vt:lpstr>Wingdings</vt:lpstr>
      <vt:lpstr>Wingdings 3</vt:lpstr>
      <vt:lpstr>Urban Pop</vt:lpstr>
      <vt:lpstr>OPORD</vt:lpstr>
      <vt:lpstr>Introduction</vt:lpstr>
      <vt:lpstr>Paragraph 1: The Situation </vt:lpstr>
      <vt:lpstr>Paragraph 2: Mission</vt:lpstr>
      <vt:lpstr>Paragraph 3: Execution</vt:lpstr>
      <vt:lpstr>Paragraph 4: Administration and logistics</vt:lpstr>
      <vt:lpstr>Paragraph 5: Command and Signal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OPORD</dc:title>
  <dc:creator>The Host Senior</dc:creator>
  <cp:lastModifiedBy>MIT Nerd</cp:lastModifiedBy>
  <cp:revision>13</cp:revision>
  <dcterms:created xsi:type="dcterms:W3CDTF">2021-02-13T14:01:58Z</dcterms:created>
  <dcterms:modified xsi:type="dcterms:W3CDTF">2021-02-13T20:49:09Z</dcterms:modified>
</cp:coreProperties>
</file>